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70B9F-B372-441F-BB66-026357B9013C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755B1-E32A-4F4B-B9AE-A750A50F1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46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23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46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48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894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4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2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30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21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25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6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912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CF91A-C87D-417E-B0BA-8CA51300CECD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ADE71-2108-457E-A136-90163BA7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77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/>
              <a:t>Daily schedule for Dust Forecasting</a:t>
            </a:r>
            <a:endParaRPr lang="en-US" sz="7200" b="1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Presented by</a:t>
            </a:r>
          </a:p>
          <a:p>
            <a:r>
              <a:rPr lang="en-US" b="1" dirty="0" err="1" smtClean="0"/>
              <a:t>Onyilo</a:t>
            </a:r>
            <a:r>
              <a:rPr lang="en-US" b="1" dirty="0" smtClean="0"/>
              <a:t> Desmond </a:t>
            </a:r>
            <a:r>
              <a:rPr lang="en-US" b="1" dirty="0" err="1" smtClean="0"/>
              <a:t>Onyilo</a:t>
            </a:r>
            <a:endParaRPr lang="en-US" b="1" dirty="0" smtClean="0"/>
          </a:p>
          <a:p>
            <a:r>
              <a:rPr lang="en-US" b="1" dirty="0" smtClean="0"/>
              <a:t>Nigerian </a:t>
            </a:r>
            <a:r>
              <a:rPr lang="en-US" b="1" dirty="0" err="1" smtClean="0"/>
              <a:t>Meteorologicl</a:t>
            </a:r>
            <a:r>
              <a:rPr lang="en-US" b="1" dirty="0" smtClean="0"/>
              <a:t> Agency</a:t>
            </a:r>
          </a:p>
        </p:txBody>
      </p:sp>
    </p:spTree>
    <p:extLst>
      <p:ext uri="{BB962C8B-B14F-4D97-AF65-F5344CB8AC3E}">
        <p14:creationId xmlns:p14="http://schemas.microsoft.com/office/powerpoint/2010/main" val="277200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Thank You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39793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1.Printing and Analysis of Model Charts</a:t>
            </a:r>
            <a:endParaRPr lang="en-US" sz="18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5" b="13035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Mean Sea Level Pressure chart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Pressure gradient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Its reach of the country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3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Charts and their Analysis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3" b="795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10 M chart</a:t>
            </a:r>
            <a:r>
              <a:rPr lang="en-US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Its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7091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Charts and their Analysis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4505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925hpa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Wind strength (25kts)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Plotted surface observation</a:t>
            </a:r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>
          <a:xfrm>
            <a:off x="4511685" y="151991"/>
            <a:ext cx="7230236" cy="570906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09z reports containing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Maximum Temperature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Minimum Temperature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Present and past weather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Horizontal visibility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Dew point </a:t>
            </a:r>
            <a:r>
              <a:rPr lang="en-US" dirty="0" err="1" smtClean="0"/>
              <a:t>Temperatrure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 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10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 Imagery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" r="483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 smtClean="0"/>
              <a:t>Metoesat</a:t>
            </a:r>
            <a:r>
              <a:rPr lang="en-US" dirty="0" smtClean="0"/>
              <a:t> imagery</a:t>
            </a:r>
          </a:p>
          <a:p>
            <a:r>
              <a:rPr lang="en-US" dirty="0" smtClean="0"/>
              <a:t>RGB dust microphysics channel</a:t>
            </a:r>
          </a:p>
          <a:p>
            <a:r>
              <a:rPr lang="en-US" dirty="0" smtClean="0"/>
              <a:t>Source Regions: </a:t>
            </a:r>
            <a:r>
              <a:rPr lang="en-US" dirty="0" err="1" smtClean="0"/>
              <a:t>Argadez</a:t>
            </a:r>
            <a:r>
              <a:rPr lang="en-US" dirty="0" smtClean="0"/>
              <a:t> &amp; </a:t>
            </a:r>
            <a:r>
              <a:rPr lang="en-US" dirty="0" err="1" smtClean="0"/>
              <a:t>Faya</a:t>
            </a:r>
            <a:r>
              <a:rPr lang="en-US" dirty="0" smtClean="0"/>
              <a:t> </a:t>
            </a:r>
            <a:r>
              <a:rPr lang="en-US" dirty="0" err="1" smtClean="0"/>
              <a:t>largeau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recent times,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Southerneastern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Tchad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&amp; Northern Cameroon.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4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Forecast and dissemination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Bulletin (word and excel)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Telecast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25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forecast and dissemination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Telecast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08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 of dust over Nigeria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Flight disruptions (800m Aerodrome minima)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Health challenge (meningitis)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197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991</TotalTime>
  <Words>132</Words>
  <Application>Microsoft Office PowerPoint</Application>
  <PresentationFormat>Widescreen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Daily schedule for Dust Forecasting</vt:lpstr>
      <vt:lpstr>1.Printing and Analysis of Model Charts</vt:lpstr>
      <vt:lpstr>Charts and their Analysis</vt:lpstr>
      <vt:lpstr>Charts and their Analysis</vt:lpstr>
      <vt:lpstr>Plotted surface observation</vt:lpstr>
      <vt:lpstr>Satellite Imagery</vt:lpstr>
      <vt:lpstr>The Forecast and dissemination</vt:lpstr>
      <vt:lpstr>The forecast and dissemination</vt:lpstr>
      <vt:lpstr>Implication of dust over Nigeria</vt:lpstr>
      <vt:lpstr>Thank You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Daily schedule for Dust Forecasting</dc:title>
  <dc:creator>HP</dc:creator>
  <cp:lastModifiedBy>HP</cp:lastModifiedBy>
  <cp:revision>19</cp:revision>
  <dcterms:created xsi:type="dcterms:W3CDTF">2019-12-06T10:04:34Z</dcterms:created>
  <dcterms:modified xsi:type="dcterms:W3CDTF">2019-12-11T12:37:46Z</dcterms:modified>
</cp:coreProperties>
</file>