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81" r:id="rId5"/>
    <p:sldId id="282" r:id="rId6"/>
    <p:sldId id="283" r:id="rId7"/>
    <p:sldId id="285" r:id="rId8"/>
    <p:sldId id="286" r:id="rId9"/>
    <p:sldId id="284" r:id="rId10"/>
    <p:sldId id="292" r:id="rId11"/>
    <p:sldId id="294" r:id="rId12"/>
    <p:sldId id="293" r:id="rId13"/>
    <p:sldId id="296" r:id="rId14"/>
    <p:sldId id="295" r:id="rId15"/>
    <p:sldId id="297" r:id="rId16"/>
    <p:sldId id="299" r:id="rId17"/>
    <p:sldId id="298" r:id="rId18"/>
    <p:sldId id="302" r:id="rId19"/>
    <p:sldId id="287" r:id="rId20"/>
    <p:sldId id="301" r:id="rId21"/>
    <p:sldId id="303" r:id="rId22"/>
    <p:sldId id="291" r:id="rId23"/>
    <p:sldId id="290" r:id="rId24"/>
    <p:sldId id="300" r:id="rId25"/>
    <p:sldId id="279" r:id="rId26"/>
  </p:sldIdLst>
  <p:sldSz cx="12192000" cy="6858000"/>
  <p:notesSz cx="6858000" cy="9144000"/>
  <p:embeddedFontLst>
    <p:embeddedFont>
      <p:font typeface="Aptos" panose="020B0604020202020204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Fira Sans Extra Condensed Medium" panose="020B0604020202020204" charset="0"/>
      <p:regular r:id="rId36"/>
      <p:bold r:id="rId37"/>
      <p:italic r:id="rId38"/>
      <p:boldItalic r:id="rId39"/>
    </p:embeddedFont>
    <p:embeddedFont>
      <p:font typeface="Lato" panose="020F0502020204030203" pitchFamily="34" charset="0"/>
      <p:regular r:id="rId40"/>
      <p:bold r:id="rId41"/>
      <p:italic r:id="rId42"/>
      <p:boldItalic r:id="rId43"/>
    </p:embeddedFont>
    <p:embeddedFont>
      <p:font typeface="Roboto Slab" panose="020B0604020202020204" charset="0"/>
      <p:regular r:id="rId44"/>
      <p:bold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38">
          <p15:clr>
            <a:srgbClr val="A4A3A4"/>
          </p15:clr>
        </p15:guide>
        <p15:guide id="2" pos="415">
          <p15:clr>
            <a:srgbClr val="A4A3A4"/>
          </p15:clr>
        </p15:guide>
      </p15:sldGuideLst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47" roundtripDataSignature="AMtx7mgRPSAs7/jaaaS7yGv40MVBTCWz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888E"/>
    <a:srgbClr val="B14F4F"/>
    <a:srgbClr val="178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FE67B6-9DFB-485F-8780-A483D9F3D753}" v="100" dt="2023-12-12T14:27:04.372"/>
    <p1510:client id="{BC9C358E-8839-4490-873E-96B3C3AE8ADB}" v="73" dt="2023-12-12T15:44:09.183"/>
    <p1510:client id="{F9A304F3-3156-7427-DF57-5CD5395652BB}" v="153" dt="2023-12-12T13:01:15.537"/>
  </p1510:revLst>
</p1510:revInfo>
</file>

<file path=ppt/tableStyles.xml><?xml version="1.0" encoding="utf-8"?>
<a:tblStyleLst xmlns:a="http://schemas.openxmlformats.org/drawingml/2006/main" def="{55E3082E-8BF3-445E-AE46-06713B7FABE0}">
  <a:tblStyle styleId="{55E3082E-8BF3-445E-AE46-06713B7FABE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901" autoAdjust="0"/>
  </p:normalViewPr>
  <p:slideViewPr>
    <p:cSldViewPr snapToGrid="0">
      <p:cViewPr varScale="1">
        <p:scale>
          <a:sx n="117" d="100"/>
          <a:sy n="117" d="100"/>
        </p:scale>
        <p:origin x="1938" y="114"/>
      </p:cViewPr>
      <p:guideLst>
        <p:guide orient="horz" pos="163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MAria%20Jose_2030\Gen_Fotovoltaica_2030_resto_escenari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MAria%20Jose_2030\Gen_Eolica_2030_resto_escenario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b="1" dirty="0"/>
              <a:t>Generación fotovoltaica (MWh)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Total!$Q$1</c:f>
              <c:strCache>
                <c:ptCount val="1"/>
                <c:pt idx="0">
                  <c:v>Zona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Total!$Q$2:$Q$13</c:f>
              <c:numCache>
                <c:formatCode>#,##0.00</c:formatCode>
                <c:ptCount val="12"/>
                <c:pt idx="0">
                  <c:v>854.51124950353062</c:v>
                </c:pt>
                <c:pt idx="1">
                  <c:v>1060.0944644371707</c:v>
                </c:pt>
                <c:pt idx="2">
                  <c:v>1305.7325539430315</c:v>
                </c:pt>
                <c:pt idx="3">
                  <c:v>1370.5332719269584</c:v>
                </c:pt>
                <c:pt idx="4">
                  <c:v>1401.7477737826409</c:v>
                </c:pt>
                <c:pt idx="5">
                  <c:v>1559.8690564821461</c:v>
                </c:pt>
                <c:pt idx="6">
                  <c:v>1320.5673640229875</c:v>
                </c:pt>
                <c:pt idx="7">
                  <c:v>1408.3601002318699</c:v>
                </c:pt>
                <c:pt idx="8">
                  <c:v>1251.8048134831324</c:v>
                </c:pt>
                <c:pt idx="9">
                  <c:v>978.94791845208204</c:v>
                </c:pt>
                <c:pt idx="10">
                  <c:v>736.55245486015394</c:v>
                </c:pt>
                <c:pt idx="11">
                  <c:v>770.84093349765601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4C-4468-B38F-D9C6B74AFCF5}"/>
            </c:ext>
          </c:extLst>
        </c:ser>
        <c:ser>
          <c:idx val="1"/>
          <c:order val="1"/>
          <c:tx>
            <c:strRef>
              <c:f>Total!$R$1</c:f>
              <c:strCache>
                <c:ptCount val="1"/>
                <c:pt idx="0">
                  <c:v>Zona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Total!$R$2:$R$13</c:f>
              <c:numCache>
                <c:formatCode>#,##0.00</c:formatCode>
                <c:ptCount val="12"/>
                <c:pt idx="0">
                  <c:v>40.386079034166237</c:v>
                </c:pt>
                <c:pt idx="1">
                  <c:v>57.474050208019875</c:v>
                </c:pt>
                <c:pt idx="2">
                  <c:v>59.789505325590532</c:v>
                </c:pt>
                <c:pt idx="3">
                  <c:v>57.226152388818136</c:v>
                </c:pt>
                <c:pt idx="4">
                  <c:v>82.316434421815273</c:v>
                </c:pt>
                <c:pt idx="5">
                  <c:v>69.92215384748323</c:v>
                </c:pt>
                <c:pt idx="6">
                  <c:v>69.903071486164833</c:v>
                </c:pt>
                <c:pt idx="7">
                  <c:v>84.995862836668977</c:v>
                </c:pt>
                <c:pt idx="8">
                  <c:v>66.081961666305986</c:v>
                </c:pt>
                <c:pt idx="9">
                  <c:v>49.877157735089078</c:v>
                </c:pt>
                <c:pt idx="10">
                  <c:v>30.013946490485772</c:v>
                </c:pt>
                <c:pt idx="11">
                  <c:v>37.786929386043262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4C-4468-B38F-D9C6B74AFCF5}"/>
            </c:ext>
          </c:extLst>
        </c:ser>
        <c:ser>
          <c:idx val="2"/>
          <c:order val="2"/>
          <c:tx>
            <c:strRef>
              <c:f>Total!$S$1</c:f>
              <c:strCache>
                <c:ptCount val="1"/>
                <c:pt idx="0">
                  <c:v>Zona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Total!$S$2:$S$13</c:f>
              <c:numCache>
                <c:formatCode>#,##0.00</c:formatCode>
                <c:ptCount val="12"/>
                <c:pt idx="0">
                  <c:v>303.5049837215962</c:v>
                </c:pt>
                <c:pt idx="1">
                  <c:v>402.75169098017273</c:v>
                </c:pt>
                <c:pt idx="2">
                  <c:v>431.63389710133737</c:v>
                </c:pt>
                <c:pt idx="3">
                  <c:v>496.4753843317871</c:v>
                </c:pt>
                <c:pt idx="4">
                  <c:v>682.36702502861556</c:v>
                </c:pt>
                <c:pt idx="5">
                  <c:v>513.34362861729869</c:v>
                </c:pt>
                <c:pt idx="6">
                  <c:v>642.64359793472693</c:v>
                </c:pt>
                <c:pt idx="7">
                  <c:v>643.0549433696624</c:v>
                </c:pt>
                <c:pt idx="8">
                  <c:v>547.93470136065241</c:v>
                </c:pt>
                <c:pt idx="9">
                  <c:v>388.09702107053079</c:v>
                </c:pt>
                <c:pt idx="10">
                  <c:v>253.23141493651602</c:v>
                </c:pt>
                <c:pt idx="11">
                  <c:v>289.35377439608754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4C-4468-B38F-D9C6B74AFCF5}"/>
            </c:ext>
          </c:extLst>
        </c:ser>
        <c:ser>
          <c:idx val="3"/>
          <c:order val="3"/>
          <c:tx>
            <c:strRef>
              <c:f>Total!$T$1</c:f>
              <c:strCache>
                <c:ptCount val="1"/>
                <c:pt idx="0">
                  <c:v>Zona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Total!$T$2:$T$13</c:f>
              <c:numCache>
                <c:formatCode>#,##0.00</c:formatCode>
                <c:ptCount val="12"/>
                <c:pt idx="0">
                  <c:v>3703.7454119578433</c:v>
                </c:pt>
                <c:pt idx="1">
                  <c:v>4689.1152450126147</c:v>
                </c:pt>
                <c:pt idx="2">
                  <c:v>5152.725798761825</c:v>
                </c:pt>
                <c:pt idx="3">
                  <c:v>5690.6353359052018</c:v>
                </c:pt>
                <c:pt idx="4">
                  <c:v>6917.9894579293477</c:v>
                </c:pt>
                <c:pt idx="5">
                  <c:v>5584.778785102184</c:v>
                </c:pt>
                <c:pt idx="6">
                  <c:v>5443.1183549533289</c:v>
                </c:pt>
                <c:pt idx="7">
                  <c:v>5996.6163922667292</c:v>
                </c:pt>
                <c:pt idx="8">
                  <c:v>5112.7678228737195</c:v>
                </c:pt>
                <c:pt idx="9">
                  <c:v>4049.4017998486133</c:v>
                </c:pt>
                <c:pt idx="10">
                  <c:v>3059.7062442122551</c:v>
                </c:pt>
                <c:pt idx="11">
                  <c:v>3322.9648443026613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4C-4468-B38F-D9C6B74AFCF5}"/>
            </c:ext>
          </c:extLst>
        </c:ser>
        <c:ser>
          <c:idx val="4"/>
          <c:order val="4"/>
          <c:tx>
            <c:strRef>
              <c:f>Total!$U$1</c:f>
              <c:strCache>
                <c:ptCount val="1"/>
                <c:pt idx="0">
                  <c:v>Zona 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Total!$U$2:$U$13</c:f>
              <c:numCache>
                <c:formatCode>#,##0.00</c:formatCode>
                <c:ptCount val="12"/>
                <c:pt idx="0">
                  <c:v>11630.989998348869</c:v>
                </c:pt>
                <c:pt idx="1">
                  <c:v>14035.488995486419</c:v>
                </c:pt>
                <c:pt idx="2">
                  <c:v>16237.359711026471</c:v>
                </c:pt>
                <c:pt idx="3">
                  <c:v>17439.4289545051</c:v>
                </c:pt>
                <c:pt idx="4">
                  <c:v>21848.484213142416</c:v>
                </c:pt>
                <c:pt idx="5">
                  <c:v>18285.963043025444</c:v>
                </c:pt>
                <c:pt idx="6">
                  <c:v>19793.240348064362</c:v>
                </c:pt>
                <c:pt idx="7">
                  <c:v>18997.523108583249</c:v>
                </c:pt>
                <c:pt idx="8">
                  <c:v>16253.70937835006</c:v>
                </c:pt>
                <c:pt idx="9">
                  <c:v>13110.960957836232</c:v>
                </c:pt>
                <c:pt idx="10">
                  <c:v>10213.724689833205</c:v>
                </c:pt>
                <c:pt idx="11">
                  <c:v>10395.901389172956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4C-4468-B38F-D9C6B74AFCF5}"/>
            </c:ext>
          </c:extLst>
        </c:ser>
        <c:ser>
          <c:idx val="5"/>
          <c:order val="5"/>
          <c:tx>
            <c:strRef>
              <c:f>Total!$V$1</c:f>
              <c:strCache>
                <c:ptCount val="1"/>
                <c:pt idx="0">
                  <c:v>Zona 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Total!$V$2:$V$13</c:f>
              <c:numCache>
                <c:formatCode>#,##0.00</c:formatCode>
                <c:ptCount val="12"/>
                <c:pt idx="0">
                  <c:v>5605.6924698844787</c:v>
                </c:pt>
                <c:pt idx="1">
                  <c:v>6494.1350233534949</c:v>
                </c:pt>
                <c:pt idx="2">
                  <c:v>7810.6122545016397</c:v>
                </c:pt>
                <c:pt idx="3">
                  <c:v>8190.858099970128</c:v>
                </c:pt>
                <c:pt idx="4">
                  <c:v>10517.839871825065</c:v>
                </c:pt>
                <c:pt idx="5">
                  <c:v>9018.1316119264902</c:v>
                </c:pt>
                <c:pt idx="6">
                  <c:v>10480.448862791087</c:v>
                </c:pt>
                <c:pt idx="7">
                  <c:v>9170.3243121717624</c:v>
                </c:pt>
                <c:pt idx="8">
                  <c:v>7881.4061420015878</c:v>
                </c:pt>
                <c:pt idx="9">
                  <c:v>6451.7045960814594</c:v>
                </c:pt>
                <c:pt idx="10">
                  <c:v>5151.5737063056231</c:v>
                </c:pt>
                <c:pt idx="11">
                  <c:v>4996.2307446992072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34C-4468-B38F-D9C6B74AFCF5}"/>
            </c:ext>
          </c:extLst>
        </c:ser>
        <c:ser>
          <c:idx val="6"/>
          <c:order val="6"/>
          <c:tx>
            <c:strRef>
              <c:f>Total!$W$1</c:f>
              <c:strCache>
                <c:ptCount val="1"/>
                <c:pt idx="0">
                  <c:v>Zona 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Total!$W$2:$W$13</c:f>
              <c:numCache>
                <c:formatCode>#,##0.00</c:formatCode>
                <c:ptCount val="12"/>
                <c:pt idx="0">
                  <c:v>11132.884936290009</c:v>
                </c:pt>
                <c:pt idx="1">
                  <c:v>12932.069035988641</c:v>
                </c:pt>
                <c:pt idx="2">
                  <c:v>16046.367871992943</c:v>
                </c:pt>
                <c:pt idx="3">
                  <c:v>17428.072160781478</c:v>
                </c:pt>
                <c:pt idx="4">
                  <c:v>20756.481195255787</c:v>
                </c:pt>
                <c:pt idx="5">
                  <c:v>16423.936283227482</c:v>
                </c:pt>
                <c:pt idx="6">
                  <c:v>20812.743286446435</c:v>
                </c:pt>
                <c:pt idx="7">
                  <c:v>18074.953677550249</c:v>
                </c:pt>
                <c:pt idx="8">
                  <c:v>15496.667567851471</c:v>
                </c:pt>
                <c:pt idx="9">
                  <c:v>12736.26411991533</c:v>
                </c:pt>
                <c:pt idx="10">
                  <c:v>10645.373484547894</c:v>
                </c:pt>
                <c:pt idx="11">
                  <c:v>10418.73986247326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34C-4468-B38F-D9C6B74AFCF5}"/>
            </c:ext>
          </c:extLst>
        </c:ser>
        <c:ser>
          <c:idx val="7"/>
          <c:order val="7"/>
          <c:tx>
            <c:strRef>
              <c:f>Total!$X$1</c:f>
              <c:strCache>
                <c:ptCount val="1"/>
                <c:pt idx="0">
                  <c:v>Zona 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Total!$O$2:$O$13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Total!$X$2:$X$13</c:f>
              <c:numCache>
                <c:formatCode>#,##0.00</c:formatCode>
                <c:ptCount val="12"/>
                <c:pt idx="0">
                  <c:v>6991.5347057081044</c:v>
                </c:pt>
                <c:pt idx="1">
                  <c:v>8023.3755825141707</c:v>
                </c:pt>
                <c:pt idx="2">
                  <c:v>10344.981576487389</c:v>
                </c:pt>
                <c:pt idx="3">
                  <c:v>11337.469500197365</c:v>
                </c:pt>
                <c:pt idx="4">
                  <c:v>13397.302870187626</c:v>
                </c:pt>
                <c:pt idx="5">
                  <c:v>12860.898099836468</c:v>
                </c:pt>
                <c:pt idx="6">
                  <c:v>13284.560368317496</c:v>
                </c:pt>
                <c:pt idx="7">
                  <c:v>11285.200284853439</c:v>
                </c:pt>
                <c:pt idx="8">
                  <c:v>9651.4070879622614</c:v>
                </c:pt>
                <c:pt idx="9">
                  <c:v>7743.9003809068463</c:v>
                </c:pt>
                <c:pt idx="10">
                  <c:v>6267.0096843811525</c:v>
                </c:pt>
                <c:pt idx="11">
                  <c:v>5928.0744510405075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34C-4468-B38F-D9C6B74AFC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17028544"/>
        <c:axId val="1786785296"/>
      </c:barChart>
      <c:catAx>
        <c:axId val="1817028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86785296"/>
        <c:crosses val="autoZero"/>
        <c:auto val="1"/>
        <c:lblAlgn val="ctr"/>
        <c:lblOffset val="100"/>
        <c:noMultiLvlLbl val="0"/>
      </c:catAx>
      <c:valAx>
        <c:axId val="1786785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81702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b="1"/>
              <a:t>Generación Eólica (MWh)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Total_p!$M$1</c:f>
              <c:strCache>
                <c:ptCount val="1"/>
                <c:pt idx="0">
                  <c:v>Z.Norteoeste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Total_p!$K$2:$K$13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Total_p!$M$2:$M$13</c:f>
              <c:numCache>
                <c:formatCode>#,##0.00</c:formatCode>
                <c:ptCount val="12"/>
                <c:pt idx="0">
                  <c:v>11703.203999999974</c:v>
                </c:pt>
                <c:pt idx="1">
                  <c:v>9956.7885000000024</c:v>
                </c:pt>
                <c:pt idx="2">
                  <c:v>13354.652249999988</c:v>
                </c:pt>
                <c:pt idx="3">
                  <c:v>10538.710499999992</c:v>
                </c:pt>
                <c:pt idx="4">
                  <c:v>17592.405749999984</c:v>
                </c:pt>
                <c:pt idx="5">
                  <c:v>17215.594499999981</c:v>
                </c:pt>
                <c:pt idx="6">
                  <c:v>18671.907000000065</c:v>
                </c:pt>
                <c:pt idx="7">
                  <c:v>18027.320999999942</c:v>
                </c:pt>
                <c:pt idx="8">
                  <c:v>13314.678</c:v>
                </c:pt>
                <c:pt idx="9">
                  <c:v>14863.526999999936</c:v>
                </c:pt>
                <c:pt idx="10">
                  <c:v>9677.2162500000104</c:v>
                </c:pt>
                <c:pt idx="11">
                  <c:v>8622.6120000000174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8A-4881-AD32-CAC0086380FB}"/>
            </c:ext>
          </c:extLst>
        </c:ser>
        <c:ser>
          <c:idx val="1"/>
          <c:order val="1"/>
          <c:tx>
            <c:strRef>
              <c:f>Total_p!$N$1</c:f>
              <c:strCache>
                <c:ptCount val="1"/>
                <c:pt idx="0">
                  <c:v>Z.Suereste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Total_p!$K$2:$K$13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Total_p!$N$2:$N$13</c:f>
              <c:numCache>
                <c:formatCode>#,##0.00</c:formatCode>
                <c:ptCount val="12"/>
                <c:pt idx="0">
                  <c:v>77805.419250000239</c:v>
                </c:pt>
                <c:pt idx="1">
                  <c:v>84583.561500000258</c:v>
                </c:pt>
                <c:pt idx="2">
                  <c:v>50966.151749999925</c:v>
                </c:pt>
                <c:pt idx="3">
                  <c:v>109401.21375000034</c:v>
                </c:pt>
                <c:pt idx="4">
                  <c:v>145550.7142500004</c:v>
                </c:pt>
                <c:pt idx="5">
                  <c:v>171380.54325000034</c:v>
                </c:pt>
                <c:pt idx="6">
                  <c:v>164944.61925000057</c:v>
                </c:pt>
                <c:pt idx="7">
                  <c:v>161203.03125000084</c:v>
                </c:pt>
                <c:pt idx="8">
                  <c:v>95975.3850000003</c:v>
                </c:pt>
                <c:pt idx="9">
                  <c:v>91272.036750000247</c:v>
                </c:pt>
                <c:pt idx="10">
                  <c:v>100323.55200000032</c:v>
                </c:pt>
                <c:pt idx="11">
                  <c:v>69074.416500000036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8A-4881-AD32-CAC0086380FB}"/>
            </c:ext>
          </c:extLst>
        </c:ser>
        <c:ser>
          <c:idx val="2"/>
          <c:order val="2"/>
          <c:tx>
            <c:strRef>
              <c:f>Total_p!$O$1</c:f>
              <c:strCache>
                <c:ptCount val="1"/>
                <c:pt idx="0">
                  <c:v>Offshore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Total_p!$K$2:$K$13</c:f>
              <c:strCache>
                <c:ptCount val="12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</c:strCache>
            </c:strRef>
          </c:cat>
          <c:val>
            <c:numRef>
              <c:f>Total_p!$O$2:$O$13</c:f>
              <c:numCache>
                <c:formatCode>#,##0.00</c:formatCode>
                <c:ptCount val="12"/>
                <c:pt idx="0">
                  <c:v>72487.071359999929</c:v>
                </c:pt>
                <c:pt idx="1">
                  <c:v>77184.539519999962</c:v>
                </c:pt>
                <c:pt idx="2">
                  <c:v>83961.433600000048</c:v>
                </c:pt>
                <c:pt idx="3">
                  <c:v>58600.622080000016</c:v>
                </c:pt>
                <c:pt idx="4">
                  <c:v>66607.249279999989</c:v>
                </c:pt>
                <c:pt idx="5">
                  <c:v>89168.583680000011</c:v>
                </c:pt>
                <c:pt idx="6">
                  <c:v>102324.08384000009</c:v>
                </c:pt>
                <c:pt idx="7">
                  <c:v>96270.007679999995</c:v>
                </c:pt>
                <c:pt idx="8">
                  <c:v>95443.603199999983</c:v>
                </c:pt>
                <c:pt idx="9">
                  <c:v>53427.552639999951</c:v>
                </c:pt>
                <c:pt idx="10">
                  <c:v>44198.802560000018</c:v>
                </c:pt>
                <c:pt idx="11">
                  <c:v>98242.883199999997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68A-4881-AD32-CAC0086380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44617103"/>
        <c:axId val="1303878015"/>
      </c:barChart>
      <c:catAx>
        <c:axId val="15446171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303878015"/>
        <c:crosses val="autoZero"/>
        <c:auto val="1"/>
        <c:lblAlgn val="ctr"/>
        <c:lblOffset val="100"/>
        <c:noMultiLvlLbl val="0"/>
      </c:catAx>
      <c:valAx>
        <c:axId val="1303878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5446171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DA5C1C-1B3C-4AE9-981D-E3A2607C8353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379E36D-2D49-44D6-AA07-22F6ADC72734}">
      <dgm:prSet phldrT="[Texto]" custT="1"/>
      <dgm:spPr>
        <a:solidFill>
          <a:srgbClr val="8D0101"/>
        </a:solidFill>
      </dgm:spPr>
      <dgm:t>
        <a:bodyPr/>
        <a:lstStyle/>
        <a:p>
          <a:r>
            <a:rPr lang="es-ES" sz="2800" dirty="0"/>
            <a:t>PARTE 1 - EXPLORAR</a:t>
          </a:r>
        </a:p>
      </dgm:t>
    </dgm:pt>
    <dgm:pt modelId="{10A41A98-6C89-4F37-8F8C-04DAD7797DAD}" type="parTrans" cxnId="{ABF7EF92-658E-4E83-883F-DA330A0DF79F}">
      <dgm:prSet/>
      <dgm:spPr/>
      <dgm:t>
        <a:bodyPr/>
        <a:lstStyle/>
        <a:p>
          <a:endParaRPr lang="es-ES" sz="1200"/>
        </a:p>
      </dgm:t>
    </dgm:pt>
    <dgm:pt modelId="{43AF8E6C-4BF2-4C97-8533-AB856FF7147B}" type="sibTrans" cxnId="{ABF7EF92-658E-4E83-883F-DA330A0DF79F}">
      <dgm:prSet/>
      <dgm:spPr/>
      <dgm:t>
        <a:bodyPr/>
        <a:lstStyle/>
        <a:p>
          <a:endParaRPr lang="es-ES" sz="1200"/>
        </a:p>
      </dgm:t>
    </dgm:pt>
    <dgm:pt modelId="{79F87F31-ADA6-4D83-A319-34F6ECF5C5DC}">
      <dgm:prSet phldrT="[Texto]" custT="1"/>
      <dgm:spPr/>
      <dgm:t>
        <a:bodyPr/>
        <a:lstStyle/>
        <a:p>
          <a:r>
            <a:rPr lang="es-ES" sz="2000" dirty="0"/>
            <a:t>Compromiso con la descarbonización</a:t>
          </a:r>
        </a:p>
      </dgm:t>
    </dgm:pt>
    <dgm:pt modelId="{62A913BA-BB20-4E4B-9F23-0B42C48D3F21}" type="parTrans" cxnId="{2E127DEF-6695-4B81-BB7B-168E2EF8FC2B}">
      <dgm:prSet/>
      <dgm:spPr/>
      <dgm:t>
        <a:bodyPr/>
        <a:lstStyle/>
        <a:p>
          <a:endParaRPr lang="es-ES" sz="1200"/>
        </a:p>
      </dgm:t>
    </dgm:pt>
    <dgm:pt modelId="{5102C47F-C2A9-439B-9BA4-5C88287B72DE}" type="sibTrans" cxnId="{2E127DEF-6695-4B81-BB7B-168E2EF8FC2B}">
      <dgm:prSet/>
      <dgm:spPr/>
      <dgm:t>
        <a:bodyPr/>
        <a:lstStyle/>
        <a:p>
          <a:endParaRPr lang="es-ES" sz="1200"/>
        </a:p>
      </dgm:t>
    </dgm:pt>
    <dgm:pt modelId="{46CC1CF4-8716-4D49-A74D-13E953F4EEB3}">
      <dgm:prSet phldrT="[Texto]" custT="1"/>
      <dgm:spPr>
        <a:solidFill>
          <a:srgbClr val="8D0101"/>
        </a:solidFill>
      </dgm:spPr>
      <dgm:t>
        <a:bodyPr/>
        <a:lstStyle/>
        <a:p>
          <a:r>
            <a:rPr lang="es-ES" sz="2800" dirty="0"/>
            <a:t>PARTE 2- PLANIFICAR</a:t>
          </a:r>
        </a:p>
      </dgm:t>
    </dgm:pt>
    <dgm:pt modelId="{35E74EDF-EC6C-404A-A849-F26BA512E747}" type="parTrans" cxnId="{F483B64E-5622-4049-8513-A97755EECE85}">
      <dgm:prSet/>
      <dgm:spPr/>
      <dgm:t>
        <a:bodyPr/>
        <a:lstStyle/>
        <a:p>
          <a:endParaRPr lang="es-ES" sz="1200"/>
        </a:p>
      </dgm:t>
    </dgm:pt>
    <dgm:pt modelId="{D955E6D0-FF41-44A5-9075-B64889A50C18}" type="sibTrans" cxnId="{F483B64E-5622-4049-8513-A97755EECE85}">
      <dgm:prSet/>
      <dgm:spPr/>
      <dgm:t>
        <a:bodyPr/>
        <a:lstStyle/>
        <a:p>
          <a:endParaRPr lang="es-ES" sz="1200"/>
        </a:p>
      </dgm:t>
    </dgm:pt>
    <dgm:pt modelId="{5F24C4E8-30B2-444D-8AEE-180B21AEFA49}">
      <dgm:prSet phldrT="[Texto]" custT="1"/>
      <dgm:spPr/>
      <dgm:t>
        <a:bodyPr/>
        <a:lstStyle/>
        <a:p>
          <a:r>
            <a:rPr lang="es-ES" sz="2000" dirty="0"/>
            <a:t>Planteamiento de escenarios a 2030-2040</a:t>
          </a:r>
        </a:p>
      </dgm:t>
    </dgm:pt>
    <dgm:pt modelId="{B083866B-C8B8-4ABD-BE2D-FF0118AEEF09}" type="parTrans" cxnId="{BA46F68E-0F3B-4BD1-A78A-EDE428CA4971}">
      <dgm:prSet/>
      <dgm:spPr/>
      <dgm:t>
        <a:bodyPr/>
        <a:lstStyle/>
        <a:p>
          <a:endParaRPr lang="es-ES" sz="1200"/>
        </a:p>
      </dgm:t>
    </dgm:pt>
    <dgm:pt modelId="{559149D8-D7E3-4373-A1A5-B25B5FB13B39}" type="sibTrans" cxnId="{BA46F68E-0F3B-4BD1-A78A-EDE428CA4971}">
      <dgm:prSet/>
      <dgm:spPr/>
      <dgm:t>
        <a:bodyPr/>
        <a:lstStyle/>
        <a:p>
          <a:endParaRPr lang="es-ES" sz="1200"/>
        </a:p>
      </dgm:t>
    </dgm:pt>
    <dgm:pt modelId="{506807D1-E2C1-4A23-BD61-A4ADA5FEC586}">
      <dgm:prSet phldrT="[Texto]" custT="1"/>
      <dgm:spPr/>
      <dgm:t>
        <a:bodyPr/>
        <a:lstStyle/>
        <a:p>
          <a:r>
            <a:rPr lang="es-ES" sz="2000" dirty="0"/>
            <a:t>Comprensión de la dinámica insular (Diagnosis isleña)</a:t>
          </a:r>
        </a:p>
      </dgm:t>
    </dgm:pt>
    <dgm:pt modelId="{EEE8A32B-3576-4FFB-9B2F-8E89A65E4D7F}" type="parTrans" cxnId="{A9C6FA93-1D4D-42C5-B1E6-8F76534E8B76}">
      <dgm:prSet/>
      <dgm:spPr/>
      <dgm:t>
        <a:bodyPr/>
        <a:lstStyle/>
        <a:p>
          <a:endParaRPr lang="es-ES" sz="1200"/>
        </a:p>
      </dgm:t>
    </dgm:pt>
    <dgm:pt modelId="{945C949F-3F32-4B1B-99EE-AEF07C43B925}" type="sibTrans" cxnId="{A9C6FA93-1D4D-42C5-B1E6-8F76534E8B76}">
      <dgm:prSet/>
      <dgm:spPr/>
      <dgm:t>
        <a:bodyPr/>
        <a:lstStyle/>
        <a:p>
          <a:endParaRPr lang="es-ES" sz="1200"/>
        </a:p>
      </dgm:t>
    </dgm:pt>
    <dgm:pt modelId="{2EE6145E-635A-45E1-920C-ABA07B192FF4}">
      <dgm:prSet phldrT="[Texto]" custT="1"/>
      <dgm:spPr/>
      <dgm:t>
        <a:bodyPr/>
        <a:lstStyle/>
        <a:p>
          <a:r>
            <a:rPr lang="es-ES" sz="2000" dirty="0"/>
            <a:t>Participación de los actores principales</a:t>
          </a:r>
        </a:p>
      </dgm:t>
    </dgm:pt>
    <dgm:pt modelId="{E592EFD0-EB1F-4567-9E1F-A2BDC7E44C72}" type="parTrans" cxnId="{376388C1-392C-45C7-BB4D-225127C08C31}">
      <dgm:prSet/>
      <dgm:spPr/>
      <dgm:t>
        <a:bodyPr/>
        <a:lstStyle/>
        <a:p>
          <a:endParaRPr lang="es-ES" sz="1200"/>
        </a:p>
      </dgm:t>
    </dgm:pt>
    <dgm:pt modelId="{DAFFDF4D-A9FF-4B1C-935C-15A02EC01233}" type="sibTrans" cxnId="{376388C1-392C-45C7-BB4D-225127C08C31}">
      <dgm:prSet/>
      <dgm:spPr/>
      <dgm:t>
        <a:bodyPr/>
        <a:lstStyle/>
        <a:p>
          <a:endParaRPr lang="es-ES" sz="1200"/>
        </a:p>
      </dgm:t>
    </dgm:pt>
    <dgm:pt modelId="{658D6337-C7C3-4509-B84B-22996725E312}">
      <dgm:prSet phldrT="[Texto]" custT="1"/>
      <dgm:spPr/>
      <dgm:t>
        <a:bodyPr/>
        <a:lstStyle/>
        <a:p>
          <a:r>
            <a:rPr lang="es-ES" sz="2000" dirty="0"/>
            <a:t>Ubicación en el territorio de las soluciones propuestas</a:t>
          </a:r>
        </a:p>
      </dgm:t>
    </dgm:pt>
    <dgm:pt modelId="{978F2C76-1E8D-4437-A170-4DA9B5FC03CB}" type="parTrans" cxnId="{BD372FB9-1DD6-4B04-B14C-2270D5AAB75C}">
      <dgm:prSet/>
      <dgm:spPr/>
      <dgm:t>
        <a:bodyPr/>
        <a:lstStyle/>
        <a:p>
          <a:endParaRPr lang="es-ES" sz="1200"/>
        </a:p>
      </dgm:t>
    </dgm:pt>
    <dgm:pt modelId="{E215ECCA-906A-449A-9D0C-97633E5E2EE9}" type="sibTrans" cxnId="{BD372FB9-1DD6-4B04-B14C-2270D5AAB75C}">
      <dgm:prSet/>
      <dgm:spPr/>
      <dgm:t>
        <a:bodyPr/>
        <a:lstStyle/>
        <a:p>
          <a:endParaRPr lang="es-ES" sz="1200"/>
        </a:p>
      </dgm:t>
    </dgm:pt>
    <dgm:pt modelId="{D2A2A167-A58E-4769-A091-B2CE0EF89BBE}">
      <dgm:prSet phldrT="[Texto]" custT="1"/>
      <dgm:spPr/>
      <dgm:t>
        <a:bodyPr/>
        <a:lstStyle/>
        <a:p>
          <a:r>
            <a:rPr lang="es-ES" sz="2000" dirty="0"/>
            <a:t>Caminos hacia la transición. </a:t>
          </a:r>
        </a:p>
      </dgm:t>
    </dgm:pt>
    <dgm:pt modelId="{B72AC071-BCCF-432C-B726-1914DD1FCF02}" type="parTrans" cxnId="{FE87F94F-7F42-4033-81D7-FFBC9D2348A5}">
      <dgm:prSet/>
      <dgm:spPr/>
      <dgm:t>
        <a:bodyPr/>
        <a:lstStyle/>
        <a:p>
          <a:endParaRPr lang="es-ES"/>
        </a:p>
      </dgm:t>
    </dgm:pt>
    <dgm:pt modelId="{F26B3CB6-99FC-4145-AC58-297B3CAED0D8}" type="sibTrans" cxnId="{FE87F94F-7F42-4033-81D7-FFBC9D2348A5}">
      <dgm:prSet/>
      <dgm:spPr/>
      <dgm:t>
        <a:bodyPr/>
        <a:lstStyle/>
        <a:p>
          <a:endParaRPr lang="es-ES"/>
        </a:p>
      </dgm:t>
    </dgm:pt>
    <dgm:pt modelId="{6D822EB3-9535-43F4-90B7-922413EFFABF}" type="pres">
      <dgm:prSet presAssocID="{05DA5C1C-1B3C-4AE9-981D-E3A2607C8353}" presName="linear" presStyleCnt="0">
        <dgm:presLayoutVars>
          <dgm:animLvl val="lvl"/>
          <dgm:resizeHandles val="exact"/>
        </dgm:presLayoutVars>
      </dgm:prSet>
      <dgm:spPr/>
    </dgm:pt>
    <dgm:pt modelId="{78C04408-9587-4E11-9F9B-A7453CBE370F}" type="pres">
      <dgm:prSet presAssocID="{2379E36D-2D49-44D6-AA07-22F6ADC72734}" presName="parentText" presStyleLbl="node1" presStyleIdx="0" presStyleCnt="2" custScaleY="56312">
        <dgm:presLayoutVars>
          <dgm:chMax val="0"/>
          <dgm:bulletEnabled val="1"/>
        </dgm:presLayoutVars>
      </dgm:prSet>
      <dgm:spPr/>
    </dgm:pt>
    <dgm:pt modelId="{3DA2B04B-076A-44FB-837B-03513449B4FB}" type="pres">
      <dgm:prSet presAssocID="{2379E36D-2D49-44D6-AA07-22F6ADC72734}" presName="childText" presStyleLbl="revTx" presStyleIdx="0" presStyleCnt="2">
        <dgm:presLayoutVars>
          <dgm:bulletEnabled val="1"/>
        </dgm:presLayoutVars>
      </dgm:prSet>
      <dgm:spPr/>
    </dgm:pt>
    <dgm:pt modelId="{7001DFEE-E510-4FDE-9FE0-10196F13147D}" type="pres">
      <dgm:prSet presAssocID="{46CC1CF4-8716-4D49-A74D-13E953F4EEB3}" presName="parentText" presStyleLbl="node1" presStyleIdx="1" presStyleCnt="2" custScaleY="56690">
        <dgm:presLayoutVars>
          <dgm:chMax val="0"/>
          <dgm:bulletEnabled val="1"/>
        </dgm:presLayoutVars>
      </dgm:prSet>
      <dgm:spPr/>
    </dgm:pt>
    <dgm:pt modelId="{DA4F9FC3-552A-4EBB-BDFB-05D77B3F8A1E}" type="pres">
      <dgm:prSet presAssocID="{46CC1CF4-8716-4D49-A74D-13E953F4EEB3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3AE5C207-05E9-4321-B624-1A10E45BF840}" type="presOf" srcId="{506807D1-E2C1-4A23-BD61-A4ADA5FEC586}" destId="{3DA2B04B-076A-44FB-837B-03513449B4FB}" srcOrd="0" destOrd="1" presId="urn:microsoft.com/office/officeart/2005/8/layout/vList2"/>
    <dgm:cxn modelId="{2CD31E10-A330-4088-BE08-CFAA47D9525F}" type="presOf" srcId="{79F87F31-ADA6-4D83-A319-34F6ECF5C5DC}" destId="{3DA2B04B-076A-44FB-837B-03513449B4FB}" srcOrd="0" destOrd="0" presId="urn:microsoft.com/office/officeart/2005/8/layout/vList2"/>
    <dgm:cxn modelId="{F483B64E-5622-4049-8513-A97755EECE85}" srcId="{05DA5C1C-1B3C-4AE9-981D-E3A2607C8353}" destId="{46CC1CF4-8716-4D49-A74D-13E953F4EEB3}" srcOrd="1" destOrd="0" parTransId="{35E74EDF-EC6C-404A-A849-F26BA512E747}" sibTransId="{D955E6D0-FF41-44A5-9075-B64889A50C18}"/>
    <dgm:cxn modelId="{FE87F94F-7F42-4033-81D7-FFBC9D2348A5}" srcId="{2379E36D-2D49-44D6-AA07-22F6ADC72734}" destId="{D2A2A167-A58E-4769-A091-B2CE0EF89BBE}" srcOrd="3" destOrd="0" parTransId="{B72AC071-BCCF-432C-B726-1914DD1FCF02}" sibTransId="{F26B3CB6-99FC-4145-AC58-297B3CAED0D8}"/>
    <dgm:cxn modelId="{7FF5ED53-0E0C-48BC-B5B4-65E099AE3090}" type="presOf" srcId="{5F24C4E8-30B2-444D-8AEE-180B21AEFA49}" destId="{DA4F9FC3-552A-4EBB-BDFB-05D77B3F8A1E}" srcOrd="0" destOrd="0" presId="urn:microsoft.com/office/officeart/2005/8/layout/vList2"/>
    <dgm:cxn modelId="{9AED3C78-ADC4-498F-89D0-C6A56881D772}" type="presOf" srcId="{05DA5C1C-1B3C-4AE9-981D-E3A2607C8353}" destId="{6D822EB3-9535-43F4-90B7-922413EFFABF}" srcOrd="0" destOrd="0" presId="urn:microsoft.com/office/officeart/2005/8/layout/vList2"/>
    <dgm:cxn modelId="{8B118E82-547B-4098-BEA7-BCF1C9141E3E}" type="presOf" srcId="{46CC1CF4-8716-4D49-A74D-13E953F4EEB3}" destId="{7001DFEE-E510-4FDE-9FE0-10196F13147D}" srcOrd="0" destOrd="0" presId="urn:microsoft.com/office/officeart/2005/8/layout/vList2"/>
    <dgm:cxn modelId="{BA46F68E-0F3B-4BD1-A78A-EDE428CA4971}" srcId="{46CC1CF4-8716-4D49-A74D-13E953F4EEB3}" destId="{5F24C4E8-30B2-444D-8AEE-180B21AEFA49}" srcOrd="0" destOrd="0" parTransId="{B083866B-C8B8-4ABD-BE2D-FF0118AEEF09}" sibTransId="{559149D8-D7E3-4373-A1A5-B25B5FB13B39}"/>
    <dgm:cxn modelId="{ABF7EF92-658E-4E83-883F-DA330A0DF79F}" srcId="{05DA5C1C-1B3C-4AE9-981D-E3A2607C8353}" destId="{2379E36D-2D49-44D6-AA07-22F6ADC72734}" srcOrd="0" destOrd="0" parTransId="{10A41A98-6C89-4F37-8F8C-04DAD7797DAD}" sibTransId="{43AF8E6C-4BF2-4C97-8533-AB856FF7147B}"/>
    <dgm:cxn modelId="{A9C6FA93-1D4D-42C5-B1E6-8F76534E8B76}" srcId="{2379E36D-2D49-44D6-AA07-22F6ADC72734}" destId="{506807D1-E2C1-4A23-BD61-A4ADA5FEC586}" srcOrd="1" destOrd="0" parTransId="{EEE8A32B-3576-4FFB-9B2F-8E89A65E4D7F}" sibTransId="{945C949F-3F32-4B1B-99EE-AEF07C43B925}"/>
    <dgm:cxn modelId="{0CA81FA2-C65A-4D75-A1EE-FF878B33FC64}" type="presOf" srcId="{658D6337-C7C3-4509-B84B-22996725E312}" destId="{DA4F9FC3-552A-4EBB-BDFB-05D77B3F8A1E}" srcOrd="0" destOrd="1" presId="urn:microsoft.com/office/officeart/2005/8/layout/vList2"/>
    <dgm:cxn modelId="{D85C7CAE-E0C4-42D3-9626-5F40ECCDB080}" type="presOf" srcId="{D2A2A167-A58E-4769-A091-B2CE0EF89BBE}" destId="{3DA2B04B-076A-44FB-837B-03513449B4FB}" srcOrd="0" destOrd="3" presId="urn:microsoft.com/office/officeart/2005/8/layout/vList2"/>
    <dgm:cxn modelId="{BD372FB9-1DD6-4B04-B14C-2270D5AAB75C}" srcId="{46CC1CF4-8716-4D49-A74D-13E953F4EEB3}" destId="{658D6337-C7C3-4509-B84B-22996725E312}" srcOrd="1" destOrd="0" parTransId="{978F2C76-1E8D-4437-A170-4DA9B5FC03CB}" sibTransId="{E215ECCA-906A-449A-9D0C-97633E5E2EE9}"/>
    <dgm:cxn modelId="{376388C1-392C-45C7-BB4D-225127C08C31}" srcId="{2379E36D-2D49-44D6-AA07-22F6ADC72734}" destId="{2EE6145E-635A-45E1-920C-ABA07B192FF4}" srcOrd="2" destOrd="0" parTransId="{E592EFD0-EB1F-4567-9E1F-A2BDC7E44C72}" sibTransId="{DAFFDF4D-A9FF-4B1C-935C-15A02EC01233}"/>
    <dgm:cxn modelId="{8F979AC5-61DE-43F4-8852-F68021356982}" type="presOf" srcId="{2EE6145E-635A-45E1-920C-ABA07B192FF4}" destId="{3DA2B04B-076A-44FB-837B-03513449B4FB}" srcOrd="0" destOrd="2" presId="urn:microsoft.com/office/officeart/2005/8/layout/vList2"/>
    <dgm:cxn modelId="{DA2C63D9-9473-45A0-B7CA-7FDC11153F4F}" type="presOf" srcId="{2379E36D-2D49-44D6-AA07-22F6ADC72734}" destId="{78C04408-9587-4E11-9F9B-A7453CBE370F}" srcOrd="0" destOrd="0" presId="urn:microsoft.com/office/officeart/2005/8/layout/vList2"/>
    <dgm:cxn modelId="{2E127DEF-6695-4B81-BB7B-168E2EF8FC2B}" srcId="{2379E36D-2D49-44D6-AA07-22F6ADC72734}" destId="{79F87F31-ADA6-4D83-A319-34F6ECF5C5DC}" srcOrd="0" destOrd="0" parTransId="{62A913BA-BB20-4E4B-9F23-0B42C48D3F21}" sibTransId="{5102C47F-C2A9-439B-9BA4-5C88287B72DE}"/>
    <dgm:cxn modelId="{2A27B532-CC60-44BD-8681-D9E6E5461D04}" type="presParOf" srcId="{6D822EB3-9535-43F4-90B7-922413EFFABF}" destId="{78C04408-9587-4E11-9F9B-A7453CBE370F}" srcOrd="0" destOrd="0" presId="urn:microsoft.com/office/officeart/2005/8/layout/vList2"/>
    <dgm:cxn modelId="{77E300A3-C185-42B7-8B67-AA6FD6EC94F2}" type="presParOf" srcId="{6D822EB3-9535-43F4-90B7-922413EFFABF}" destId="{3DA2B04B-076A-44FB-837B-03513449B4FB}" srcOrd="1" destOrd="0" presId="urn:microsoft.com/office/officeart/2005/8/layout/vList2"/>
    <dgm:cxn modelId="{4B76D4B3-715D-48B1-B7DF-7C166A2633F4}" type="presParOf" srcId="{6D822EB3-9535-43F4-90B7-922413EFFABF}" destId="{7001DFEE-E510-4FDE-9FE0-10196F13147D}" srcOrd="2" destOrd="0" presId="urn:microsoft.com/office/officeart/2005/8/layout/vList2"/>
    <dgm:cxn modelId="{84965582-9262-4CEB-B570-D3275E816379}" type="presParOf" srcId="{6D822EB3-9535-43F4-90B7-922413EFFABF}" destId="{DA4F9FC3-552A-4EBB-BDFB-05D77B3F8A1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038663-5B17-4872-BD14-C384EE4326ED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680BAD1-7F19-4737-B392-4BAC2AF2820D}">
      <dgm:prSet phldrT="[Texto]"/>
      <dgm:spPr>
        <a:solidFill>
          <a:srgbClr val="8D0101"/>
        </a:solidFill>
        <a:ln>
          <a:solidFill>
            <a:srgbClr val="8D0101"/>
          </a:solidFill>
        </a:ln>
      </dgm:spPr>
      <dgm:t>
        <a:bodyPr/>
        <a:lstStyle/>
        <a:p>
          <a:r>
            <a:rPr lang="es-ES" dirty="0"/>
            <a:t>ELECTRICIDAD</a:t>
          </a:r>
        </a:p>
      </dgm:t>
    </dgm:pt>
    <dgm:pt modelId="{A3DD2906-7B26-49EC-BD7B-34B965259FC0}" type="parTrans" cxnId="{27111EBF-E882-436B-924A-A61B0BDB7E69}">
      <dgm:prSet/>
      <dgm:spPr/>
      <dgm:t>
        <a:bodyPr/>
        <a:lstStyle/>
        <a:p>
          <a:endParaRPr lang="es-ES"/>
        </a:p>
      </dgm:t>
    </dgm:pt>
    <dgm:pt modelId="{3B876339-FFA9-49AE-833C-8A3BF8EF29CE}" type="sibTrans" cxnId="{27111EBF-E882-436B-924A-A61B0BDB7E69}">
      <dgm:prSet/>
      <dgm:spPr>
        <a:blipFill rotWithShape="1">
          <a:blip xmlns:r="http://schemas.openxmlformats.org/officeDocument/2006/relationships" r:embed="rId1"/>
          <a:srcRect/>
          <a:stretch>
            <a:fillRect t="-10000" b="-10000"/>
          </a:stretch>
        </a:blipFill>
        <a:ln>
          <a:solidFill>
            <a:srgbClr val="8D0101"/>
          </a:solidFill>
        </a:ln>
      </dgm:spPr>
      <dgm:t>
        <a:bodyPr/>
        <a:lstStyle/>
        <a:p>
          <a:endParaRPr lang="es-ES"/>
        </a:p>
      </dgm:t>
    </dgm:pt>
    <dgm:pt modelId="{E621E068-ACD3-443C-B290-F6E867C5FBE0}">
      <dgm:prSet phldrT="[Texto]"/>
      <dgm:spPr>
        <a:solidFill>
          <a:srgbClr val="8D0101"/>
        </a:solidFill>
        <a:ln>
          <a:solidFill>
            <a:srgbClr val="8D0101"/>
          </a:solidFill>
        </a:ln>
      </dgm:spPr>
      <dgm:t>
        <a:bodyPr/>
        <a:lstStyle/>
        <a:p>
          <a:r>
            <a:rPr lang="es-ES" dirty="0"/>
            <a:t>TRANSPORTE</a:t>
          </a:r>
        </a:p>
      </dgm:t>
    </dgm:pt>
    <dgm:pt modelId="{77746EF0-696C-4A13-87FD-4AA1B437B250}" type="parTrans" cxnId="{60BA9994-7D48-418C-BFB3-8068FD0AA799}">
      <dgm:prSet/>
      <dgm:spPr/>
      <dgm:t>
        <a:bodyPr/>
        <a:lstStyle/>
        <a:p>
          <a:endParaRPr lang="es-ES"/>
        </a:p>
      </dgm:t>
    </dgm:pt>
    <dgm:pt modelId="{F826A4EC-722A-450C-8226-CDA30B93700F}" type="sibTrans" cxnId="{60BA9994-7D48-418C-BFB3-8068FD0AA799}">
      <dgm:prSet/>
      <dgm:spPr>
        <a:blipFill rotWithShape="1">
          <a:blip xmlns:r="http://schemas.openxmlformats.org/officeDocument/2006/relationships" r:embed="rId2"/>
          <a:srcRect/>
          <a:stretch>
            <a:fillRect l="-11000" r="-11000"/>
          </a:stretch>
        </a:blipFill>
        <a:ln>
          <a:solidFill>
            <a:srgbClr val="8D0101"/>
          </a:solidFill>
        </a:ln>
      </dgm:spPr>
      <dgm:t>
        <a:bodyPr/>
        <a:lstStyle/>
        <a:p>
          <a:endParaRPr lang="es-ES"/>
        </a:p>
      </dgm:t>
    </dgm:pt>
    <dgm:pt modelId="{9C1A3F9F-0176-49DE-94DC-B0D7122C9F5C}">
      <dgm:prSet phldrT="[Texto]"/>
      <dgm:spPr>
        <a:solidFill>
          <a:srgbClr val="8D0101"/>
        </a:solidFill>
        <a:ln>
          <a:solidFill>
            <a:srgbClr val="8D0101"/>
          </a:solidFill>
        </a:ln>
      </dgm:spPr>
      <dgm:t>
        <a:bodyPr/>
        <a:lstStyle/>
        <a:p>
          <a:r>
            <a:rPr lang="es-ES" dirty="0"/>
            <a:t>CALOR</a:t>
          </a:r>
        </a:p>
      </dgm:t>
    </dgm:pt>
    <dgm:pt modelId="{F9DB6529-BD04-4FFA-9084-7836FB131996}" type="parTrans" cxnId="{0B8E9DD9-857C-49BA-969F-D418DCF1EFB9}">
      <dgm:prSet/>
      <dgm:spPr/>
      <dgm:t>
        <a:bodyPr/>
        <a:lstStyle/>
        <a:p>
          <a:endParaRPr lang="es-ES"/>
        </a:p>
      </dgm:t>
    </dgm:pt>
    <dgm:pt modelId="{CFAB2FDC-CEDB-4BF9-AB5A-DD54EE7097AE}" type="sibTrans" cxnId="{0B8E9DD9-857C-49BA-969F-D418DCF1EFB9}">
      <dgm:prSet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>
          <a:solidFill>
            <a:srgbClr val="8D0101"/>
          </a:solidFill>
        </a:ln>
      </dgm:spPr>
      <dgm:t>
        <a:bodyPr/>
        <a:lstStyle/>
        <a:p>
          <a:endParaRPr lang="es-ES"/>
        </a:p>
      </dgm:t>
    </dgm:pt>
    <dgm:pt modelId="{95B0BF91-857C-4AA2-9C81-2A2A1C16CA78}" type="pres">
      <dgm:prSet presAssocID="{D4038663-5B17-4872-BD14-C384EE4326ED}" presName="Name0" presStyleCnt="0">
        <dgm:presLayoutVars>
          <dgm:chMax val="21"/>
          <dgm:chPref val="21"/>
        </dgm:presLayoutVars>
      </dgm:prSet>
      <dgm:spPr/>
    </dgm:pt>
    <dgm:pt modelId="{DF36D9F0-68C7-4AAE-A5F8-C6F8ECE0A607}" type="pres">
      <dgm:prSet presAssocID="{7680BAD1-7F19-4737-B392-4BAC2AF2820D}" presName="text1" presStyleCnt="0"/>
      <dgm:spPr/>
    </dgm:pt>
    <dgm:pt modelId="{095A44CE-6528-48CF-9D6F-20C41DF5C4E4}" type="pres">
      <dgm:prSet presAssocID="{7680BAD1-7F19-4737-B392-4BAC2AF2820D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6306BCD0-917A-40D0-9A20-218E6874CE37}" type="pres">
      <dgm:prSet presAssocID="{7680BAD1-7F19-4737-B392-4BAC2AF2820D}" presName="textaccent1" presStyleCnt="0"/>
      <dgm:spPr/>
    </dgm:pt>
    <dgm:pt modelId="{9E54628F-AAC3-48FA-9982-5C397354D7A8}" type="pres">
      <dgm:prSet presAssocID="{7680BAD1-7F19-4737-B392-4BAC2AF2820D}" presName="accentRepeatNode" presStyleLbl="solidAlignAcc1" presStyleIdx="0" presStyleCnt="6"/>
      <dgm:spPr>
        <a:ln>
          <a:solidFill>
            <a:srgbClr val="8D0101"/>
          </a:solidFill>
        </a:ln>
      </dgm:spPr>
    </dgm:pt>
    <dgm:pt modelId="{B01CE086-471E-4F2E-9F97-11386FE09D85}" type="pres">
      <dgm:prSet presAssocID="{3B876339-FFA9-49AE-833C-8A3BF8EF29CE}" presName="image1" presStyleCnt="0"/>
      <dgm:spPr/>
    </dgm:pt>
    <dgm:pt modelId="{415587FA-EA78-4E18-B55B-AA58FFA8EC1F}" type="pres">
      <dgm:prSet presAssocID="{3B876339-FFA9-49AE-833C-8A3BF8EF29CE}" presName="imageRepeatNode" presStyleLbl="alignAcc1" presStyleIdx="0" presStyleCnt="3"/>
      <dgm:spPr/>
    </dgm:pt>
    <dgm:pt modelId="{CD66E83C-864D-4B78-8F64-53E88820B930}" type="pres">
      <dgm:prSet presAssocID="{3B876339-FFA9-49AE-833C-8A3BF8EF29CE}" presName="imageaccent1" presStyleCnt="0"/>
      <dgm:spPr/>
    </dgm:pt>
    <dgm:pt modelId="{5A811FD9-2ECC-4B5C-B7B7-0CB21F46B4D9}" type="pres">
      <dgm:prSet presAssocID="{3B876339-FFA9-49AE-833C-8A3BF8EF29CE}" presName="accentRepeatNode" presStyleLbl="solidAlignAcc1" presStyleIdx="1" presStyleCnt="6"/>
      <dgm:spPr>
        <a:ln>
          <a:solidFill>
            <a:srgbClr val="8D0101"/>
          </a:solidFill>
        </a:ln>
      </dgm:spPr>
    </dgm:pt>
    <dgm:pt modelId="{B245EA8C-0489-4AD9-968F-6F4EF7A2CF02}" type="pres">
      <dgm:prSet presAssocID="{E621E068-ACD3-443C-B290-F6E867C5FBE0}" presName="text2" presStyleCnt="0"/>
      <dgm:spPr/>
    </dgm:pt>
    <dgm:pt modelId="{CEA80373-B2BF-4B91-9E4F-43916606E4FF}" type="pres">
      <dgm:prSet presAssocID="{E621E068-ACD3-443C-B290-F6E867C5FBE0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7C3313C-C47F-460A-8704-B4BEEC413CE4}" type="pres">
      <dgm:prSet presAssocID="{E621E068-ACD3-443C-B290-F6E867C5FBE0}" presName="textaccent2" presStyleCnt="0"/>
      <dgm:spPr/>
    </dgm:pt>
    <dgm:pt modelId="{A73409D3-FD78-4A3A-9569-EBC8FF5FF6BC}" type="pres">
      <dgm:prSet presAssocID="{E621E068-ACD3-443C-B290-F6E867C5FBE0}" presName="accentRepeatNode" presStyleLbl="solidAlignAcc1" presStyleIdx="2" presStyleCnt="6"/>
      <dgm:spPr>
        <a:ln>
          <a:solidFill>
            <a:srgbClr val="8D0101"/>
          </a:solidFill>
        </a:ln>
      </dgm:spPr>
    </dgm:pt>
    <dgm:pt modelId="{2C1C7365-2E4B-4F6A-9DA4-06AD29C66883}" type="pres">
      <dgm:prSet presAssocID="{F826A4EC-722A-450C-8226-CDA30B93700F}" presName="image2" presStyleCnt="0"/>
      <dgm:spPr/>
    </dgm:pt>
    <dgm:pt modelId="{D26B8BB6-A382-465D-8003-A920972FBBF5}" type="pres">
      <dgm:prSet presAssocID="{F826A4EC-722A-450C-8226-CDA30B93700F}" presName="imageRepeatNode" presStyleLbl="alignAcc1" presStyleIdx="1" presStyleCnt="3"/>
      <dgm:spPr/>
    </dgm:pt>
    <dgm:pt modelId="{957B838D-4FD0-439C-BA87-8A5275D3302B}" type="pres">
      <dgm:prSet presAssocID="{F826A4EC-722A-450C-8226-CDA30B93700F}" presName="imageaccent2" presStyleCnt="0"/>
      <dgm:spPr/>
    </dgm:pt>
    <dgm:pt modelId="{E5C329ED-D52D-469A-9458-190F929BF989}" type="pres">
      <dgm:prSet presAssocID="{F826A4EC-722A-450C-8226-CDA30B93700F}" presName="accentRepeatNode" presStyleLbl="solidAlignAcc1" presStyleIdx="3" presStyleCnt="6"/>
      <dgm:spPr>
        <a:ln>
          <a:solidFill>
            <a:srgbClr val="8D0101"/>
          </a:solidFill>
        </a:ln>
      </dgm:spPr>
    </dgm:pt>
    <dgm:pt modelId="{0167BD3D-5B6A-4CB8-992A-213CEA721453}" type="pres">
      <dgm:prSet presAssocID="{9C1A3F9F-0176-49DE-94DC-B0D7122C9F5C}" presName="text3" presStyleCnt="0"/>
      <dgm:spPr/>
    </dgm:pt>
    <dgm:pt modelId="{EDA6B057-079B-42E1-958B-45683896DC4E}" type="pres">
      <dgm:prSet presAssocID="{9C1A3F9F-0176-49DE-94DC-B0D7122C9F5C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D84D3853-CE49-4DA9-BAB2-B74AE4052ADF}" type="pres">
      <dgm:prSet presAssocID="{9C1A3F9F-0176-49DE-94DC-B0D7122C9F5C}" presName="textaccent3" presStyleCnt="0"/>
      <dgm:spPr/>
    </dgm:pt>
    <dgm:pt modelId="{1C3E5C5C-F52B-4742-ACF2-E1726A979883}" type="pres">
      <dgm:prSet presAssocID="{9C1A3F9F-0176-49DE-94DC-B0D7122C9F5C}" presName="accentRepeatNode" presStyleLbl="solidAlignAcc1" presStyleIdx="4" presStyleCnt="6"/>
      <dgm:spPr>
        <a:ln>
          <a:solidFill>
            <a:srgbClr val="8D0101"/>
          </a:solidFill>
        </a:ln>
      </dgm:spPr>
    </dgm:pt>
    <dgm:pt modelId="{5E44FE3D-DE7C-4D95-9370-26F4F09F21B8}" type="pres">
      <dgm:prSet presAssocID="{CFAB2FDC-CEDB-4BF9-AB5A-DD54EE7097AE}" presName="image3" presStyleCnt="0"/>
      <dgm:spPr/>
    </dgm:pt>
    <dgm:pt modelId="{34383E65-38CB-4857-9011-283650D9204F}" type="pres">
      <dgm:prSet presAssocID="{CFAB2FDC-CEDB-4BF9-AB5A-DD54EE7097AE}" presName="imageRepeatNode" presStyleLbl="alignAcc1" presStyleIdx="2" presStyleCnt="3"/>
      <dgm:spPr/>
    </dgm:pt>
    <dgm:pt modelId="{06CE2D44-7BF6-44E6-9B5D-46D97C72253B}" type="pres">
      <dgm:prSet presAssocID="{CFAB2FDC-CEDB-4BF9-AB5A-DD54EE7097AE}" presName="imageaccent3" presStyleCnt="0"/>
      <dgm:spPr/>
    </dgm:pt>
    <dgm:pt modelId="{5F9600CB-6BF6-4078-8E49-215494CE2138}" type="pres">
      <dgm:prSet presAssocID="{CFAB2FDC-CEDB-4BF9-AB5A-DD54EE7097AE}" presName="accentRepeatNode" presStyleLbl="solidAlignAcc1" presStyleIdx="5" presStyleCnt="6"/>
      <dgm:spPr>
        <a:ln>
          <a:solidFill>
            <a:srgbClr val="8D0101"/>
          </a:solidFill>
        </a:ln>
      </dgm:spPr>
    </dgm:pt>
  </dgm:ptLst>
  <dgm:cxnLst>
    <dgm:cxn modelId="{E44A8E22-51DC-4DB2-981C-0429D42FE721}" type="presOf" srcId="{9C1A3F9F-0176-49DE-94DC-B0D7122C9F5C}" destId="{EDA6B057-079B-42E1-958B-45683896DC4E}" srcOrd="0" destOrd="0" presId="urn:microsoft.com/office/officeart/2008/layout/HexagonCluster"/>
    <dgm:cxn modelId="{980FD738-1CB3-455C-BA3B-64CBB3E0A732}" type="presOf" srcId="{CFAB2FDC-CEDB-4BF9-AB5A-DD54EE7097AE}" destId="{34383E65-38CB-4857-9011-283650D9204F}" srcOrd="0" destOrd="0" presId="urn:microsoft.com/office/officeart/2008/layout/HexagonCluster"/>
    <dgm:cxn modelId="{8EB5E569-41A1-477F-94CD-2767610D05D4}" type="presOf" srcId="{3B876339-FFA9-49AE-833C-8A3BF8EF29CE}" destId="{415587FA-EA78-4E18-B55B-AA58FFA8EC1F}" srcOrd="0" destOrd="0" presId="urn:microsoft.com/office/officeart/2008/layout/HexagonCluster"/>
    <dgm:cxn modelId="{A2DAA352-F6AD-40C7-91C0-C5D1DF24C69A}" type="presOf" srcId="{F826A4EC-722A-450C-8226-CDA30B93700F}" destId="{D26B8BB6-A382-465D-8003-A920972FBBF5}" srcOrd="0" destOrd="0" presId="urn:microsoft.com/office/officeart/2008/layout/HexagonCluster"/>
    <dgm:cxn modelId="{C13ED472-9658-4F51-B30A-52CD359BB140}" type="presOf" srcId="{E621E068-ACD3-443C-B290-F6E867C5FBE0}" destId="{CEA80373-B2BF-4B91-9E4F-43916606E4FF}" srcOrd="0" destOrd="0" presId="urn:microsoft.com/office/officeart/2008/layout/HexagonCluster"/>
    <dgm:cxn modelId="{60BA9994-7D48-418C-BFB3-8068FD0AA799}" srcId="{D4038663-5B17-4872-BD14-C384EE4326ED}" destId="{E621E068-ACD3-443C-B290-F6E867C5FBE0}" srcOrd="1" destOrd="0" parTransId="{77746EF0-696C-4A13-87FD-4AA1B437B250}" sibTransId="{F826A4EC-722A-450C-8226-CDA30B93700F}"/>
    <dgm:cxn modelId="{11A7AEAE-1789-4F04-BBC0-48E17C908EC2}" type="presOf" srcId="{7680BAD1-7F19-4737-B392-4BAC2AF2820D}" destId="{095A44CE-6528-48CF-9D6F-20C41DF5C4E4}" srcOrd="0" destOrd="0" presId="urn:microsoft.com/office/officeart/2008/layout/HexagonCluster"/>
    <dgm:cxn modelId="{27111EBF-E882-436B-924A-A61B0BDB7E69}" srcId="{D4038663-5B17-4872-BD14-C384EE4326ED}" destId="{7680BAD1-7F19-4737-B392-4BAC2AF2820D}" srcOrd="0" destOrd="0" parTransId="{A3DD2906-7B26-49EC-BD7B-34B965259FC0}" sibTransId="{3B876339-FFA9-49AE-833C-8A3BF8EF29CE}"/>
    <dgm:cxn modelId="{0B8E9DD9-857C-49BA-969F-D418DCF1EFB9}" srcId="{D4038663-5B17-4872-BD14-C384EE4326ED}" destId="{9C1A3F9F-0176-49DE-94DC-B0D7122C9F5C}" srcOrd="2" destOrd="0" parTransId="{F9DB6529-BD04-4FFA-9084-7836FB131996}" sibTransId="{CFAB2FDC-CEDB-4BF9-AB5A-DD54EE7097AE}"/>
    <dgm:cxn modelId="{F6D1DEE2-7B9C-4027-A5FF-929F71A266DB}" type="presOf" srcId="{D4038663-5B17-4872-BD14-C384EE4326ED}" destId="{95B0BF91-857C-4AA2-9C81-2A2A1C16CA78}" srcOrd="0" destOrd="0" presId="urn:microsoft.com/office/officeart/2008/layout/HexagonCluster"/>
    <dgm:cxn modelId="{9F4FC7FA-41DE-4783-A91B-524A019E5119}" type="presParOf" srcId="{95B0BF91-857C-4AA2-9C81-2A2A1C16CA78}" destId="{DF36D9F0-68C7-4AAE-A5F8-C6F8ECE0A607}" srcOrd="0" destOrd="0" presId="urn:microsoft.com/office/officeart/2008/layout/HexagonCluster"/>
    <dgm:cxn modelId="{281B1241-2F40-45C8-9510-29A1F934CC8A}" type="presParOf" srcId="{DF36D9F0-68C7-4AAE-A5F8-C6F8ECE0A607}" destId="{095A44CE-6528-48CF-9D6F-20C41DF5C4E4}" srcOrd="0" destOrd="0" presId="urn:microsoft.com/office/officeart/2008/layout/HexagonCluster"/>
    <dgm:cxn modelId="{A7E3185B-99F5-4807-9DCB-A2149C304558}" type="presParOf" srcId="{95B0BF91-857C-4AA2-9C81-2A2A1C16CA78}" destId="{6306BCD0-917A-40D0-9A20-218E6874CE37}" srcOrd="1" destOrd="0" presId="urn:microsoft.com/office/officeart/2008/layout/HexagonCluster"/>
    <dgm:cxn modelId="{7AFF7233-34C9-4E10-A602-9022B0B8C7BA}" type="presParOf" srcId="{6306BCD0-917A-40D0-9A20-218E6874CE37}" destId="{9E54628F-AAC3-48FA-9982-5C397354D7A8}" srcOrd="0" destOrd="0" presId="urn:microsoft.com/office/officeart/2008/layout/HexagonCluster"/>
    <dgm:cxn modelId="{669EC0B8-81BB-4595-9A74-C6CF6D837284}" type="presParOf" srcId="{95B0BF91-857C-4AA2-9C81-2A2A1C16CA78}" destId="{B01CE086-471E-4F2E-9F97-11386FE09D85}" srcOrd="2" destOrd="0" presId="urn:microsoft.com/office/officeart/2008/layout/HexagonCluster"/>
    <dgm:cxn modelId="{D2D4AF4B-2584-45AE-8A44-1FB7F95CF581}" type="presParOf" srcId="{B01CE086-471E-4F2E-9F97-11386FE09D85}" destId="{415587FA-EA78-4E18-B55B-AA58FFA8EC1F}" srcOrd="0" destOrd="0" presId="urn:microsoft.com/office/officeart/2008/layout/HexagonCluster"/>
    <dgm:cxn modelId="{B3396539-3686-4AB5-9993-18AAC3098AF5}" type="presParOf" srcId="{95B0BF91-857C-4AA2-9C81-2A2A1C16CA78}" destId="{CD66E83C-864D-4B78-8F64-53E88820B930}" srcOrd="3" destOrd="0" presId="urn:microsoft.com/office/officeart/2008/layout/HexagonCluster"/>
    <dgm:cxn modelId="{D67C564F-30E0-433F-A66B-F148E1EA7D5D}" type="presParOf" srcId="{CD66E83C-864D-4B78-8F64-53E88820B930}" destId="{5A811FD9-2ECC-4B5C-B7B7-0CB21F46B4D9}" srcOrd="0" destOrd="0" presId="urn:microsoft.com/office/officeart/2008/layout/HexagonCluster"/>
    <dgm:cxn modelId="{D2F90150-20EC-4526-8C03-3DA1DE7B5DDB}" type="presParOf" srcId="{95B0BF91-857C-4AA2-9C81-2A2A1C16CA78}" destId="{B245EA8C-0489-4AD9-968F-6F4EF7A2CF02}" srcOrd="4" destOrd="0" presId="urn:microsoft.com/office/officeart/2008/layout/HexagonCluster"/>
    <dgm:cxn modelId="{BF4FF2A3-0377-44D5-AB7F-8AD3CCF3FD36}" type="presParOf" srcId="{B245EA8C-0489-4AD9-968F-6F4EF7A2CF02}" destId="{CEA80373-B2BF-4B91-9E4F-43916606E4FF}" srcOrd="0" destOrd="0" presId="urn:microsoft.com/office/officeart/2008/layout/HexagonCluster"/>
    <dgm:cxn modelId="{CE2DA0A7-BA5F-40EC-933F-F06D1751ED1D}" type="presParOf" srcId="{95B0BF91-857C-4AA2-9C81-2A2A1C16CA78}" destId="{47C3313C-C47F-460A-8704-B4BEEC413CE4}" srcOrd="5" destOrd="0" presId="urn:microsoft.com/office/officeart/2008/layout/HexagonCluster"/>
    <dgm:cxn modelId="{F6F89B8B-5F28-427B-99FC-87372F562C9B}" type="presParOf" srcId="{47C3313C-C47F-460A-8704-B4BEEC413CE4}" destId="{A73409D3-FD78-4A3A-9569-EBC8FF5FF6BC}" srcOrd="0" destOrd="0" presId="urn:microsoft.com/office/officeart/2008/layout/HexagonCluster"/>
    <dgm:cxn modelId="{667D1974-CFE2-49A0-9CBD-8445680D8399}" type="presParOf" srcId="{95B0BF91-857C-4AA2-9C81-2A2A1C16CA78}" destId="{2C1C7365-2E4B-4F6A-9DA4-06AD29C66883}" srcOrd="6" destOrd="0" presId="urn:microsoft.com/office/officeart/2008/layout/HexagonCluster"/>
    <dgm:cxn modelId="{E2521AEB-631C-4436-AB5B-F71AB7A58E5D}" type="presParOf" srcId="{2C1C7365-2E4B-4F6A-9DA4-06AD29C66883}" destId="{D26B8BB6-A382-465D-8003-A920972FBBF5}" srcOrd="0" destOrd="0" presId="urn:microsoft.com/office/officeart/2008/layout/HexagonCluster"/>
    <dgm:cxn modelId="{D89F19AC-7D91-4803-A41F-FD906AD67376}" type="presParOf" srcId="{95B0BF91-857C-4AA2-9C81-2A2A1C16CA78}" destId="{957B838D-4FD0-439C-BA87-8A5275D3302B}" srcOrd="7" destOrd="0" presId="urn:microsoft.com/office/officeart/2008/layout/HexagonCluster"/>
    <dgm:cxn modelId="{2CF6F21C-F0F1-42FD-91AA-C583C5173164}" type="presParOf" srcId="{957B838D-4FD0-439C-BA87-8A5275D3302B}" destId="{E5C329ED-D52D-469A-9458-190F929BF989}" srcOrd="0" destOrd="0" presId="urn:microsoft.com/office/officeart/2008/layout/HexagonCluster"/>
    <dgm:cxn modelId="{C039E299-343F-4627-904B-14565F0A09CE}" type="presParOf" srcId="{95B0BF91-857C-4AA2-9C81-2A2A1C16CA78}" destId="{0167BD3D-5B6A-4CB8-992A-213CEA721453}" srcOrd="8" destOrd="0" presId="urn:microsoft.com/office/officeart/2008/layout/HexagonCluster"/>
    <dgm:cxn modelId="{1D46AB82-C264-4F0A-8DCB-E6D82402FBD1}" type="presParOf" srcId="{0167BD3D-5B6A-4CB8-992A-213CEA721453}" destId="{EDA6B057-079B-42E1-958B-45683896DC4E}" srcOrd="0" destOrd="0" presId="urn:microsoft.com/office/officeart/2008/layout/HexagonCluster"/>
    <dgm:cxn modelId="{F45B4BB2-5CA2-4FC4-B165-383D8508E180}" type="presParOf" srcId="{95B0BF91-857C-4AA2-9C81-2A2A1C16CA78}" destId="{D84D3853-CE49-4DA9-BAB2-B74AE4052ADF}" srcOrd="9" destOrd="0" presId="urn:microsoft.com/office/officeart/2008/layout/HexagonCluster"/>
    <dgm:cxn modelId="{24C1B2E5-B8AE-4FC1-B70E-50F779E97DAA}" type="presParOf" srcId="{D84D3853-CE49-4DA9-BAB2-B74AE4052ADF}" destId="{1C3E5C5C-F52B-4742-ACF2-E1726A979883}" srcOrd="0" destOrd="0" presId="urn:microsoft.com/office/officeart/2008/layout/HexagonCluster"/>
    <dgm:cxn modelId="{912E5EB8-C1C0-4347-A025-143346BD7C8D}" type="presParOf" srcId="{95B0BF91-857C-4AA2-9C81-2A2A1C16CA78}" destId="{5E44FE3D-DE7C-4D95-9370-26F4F09F21B8}" srcOrd="10" destOrd="0" presId="urn:microsoft.com/office/officeart/2008/layout/HexagonCluster"/>
    <dgm:cxn modelId="{D8EC1F1F-7E74-42CF-B7FD-1C95166E8BCC}" type="presParOf" srcId="{5E44FE3D-DE7C-4D95-9370-26F4F09F21B8}" destId="{34383E65-38CB-4857-9011-283650D9204F}" srcOrd="0" destOrd="0" presId="urn:microsoft.com/office/officeart/2008/layout/HexagonCluster"/>
    <dgm:cxn modelId="{0911FEED-6F4D-458E-8E54-C60369DD1AFB}" type="presParOf" srcId="{95B0BF91-857C-4AA2-9C81-2A2A1C16CA78}" destId="{06CE2D44-7BF6-44E6-9B5D-46D97C72253B}" srcOrd="11" destOrd="0" presId="urn:microsoft.com/office/officeart/2008/layout/HexagonCluster"/>
    <dgm:cxn modelId="{6C141A62-F026-4E77-921D-617BEB48A4D1}" type="presParOf" srcId="{06CE2D44-7BF6-44E6-9B5D-46D97C72253B}" destId="{5F9600CB-6BF6-4078-8E49-215494CE213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BF8A1E-4B04-47C8-9904-4F131067DB48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8A109DA-6808-4B58-AE0B-D2EB0E4DA538}">
      <dgm:prSet phldrT="[Texto]"/>
      <dgm:spPr/>
      <dgm:t>
        <a:bodyPr/>
        <a:lstStyle/>
        <a:p>
          <a:r>
            <a:rPr lang="es-ES" b="1" dirty="0"/>
            <a:t>30.1 Inercia insular</a:t>
          </a:r>
          <a:endParaRPr lang="es-ES" dirty="0"/>
        </a:p>
      </dgm:t>
    </dgm:pt>
    <dgm:pt modelId="{BEB29B5C-A849-462B-9AD8-5C40B34CFF54}" type="parTrans" cxnId="{512A174E-CCE3-43D1-8771-2A1BA8C20A54}">
      <dgm:prSet/>
      <dgm:spPr/>
      <dgm:t>
        <a:bodyPr/>
        <a:lstStyle/>
        <a:p>
          <a:endParaRPr lang="es-ES"/>
        </a:p>
      </dgm:t>
    </dgm:pt>
    <dgm:pt modelId="{5C360BE4-29C9-4416-858F-DEC996A1B1F9}" type="sibTrans" cxnId="{512A174E-CCE3-43D1-8771-2A1BA8C20A54}">
      <dgm:prSet/>
      <dgm:spPr/>
      <dgm:t>
        <a:bodyPr/>
        <a:lstStyle/>
        <a:p>
          <a:endParaRPr lang="es-ES"/>
        </a:p>
      </dgm:t>
    </dgm:pt>
    <dgm:pt modelId="{FFBC4E58-C74D-4910-B7C4-00574F04502A}">
      <dgm:prSet phldrT="[Texto]"/>
      <dgm:spPr/>
      <dgm:t>
        <a:bodyPr/>
        <a:lstStyle/>
        <a:p>
          <a:r>
            <a:rPr lang="es-ES" dirty="0"/>
            <a:t>415 MW de PV</a:t>
          </a:r>
        </a:p>
      </dgm:t>
    </dgm:pt>
    <dgm:pt modelId="{24B9AEF2-BB35-46FA-8B88-C7D554BA3C84}" type="parTrans" cxnId="{2EFE76F7-3139-4405-B126-C07FE89F9DB9}">
      <dgm:prSet/>
      <dgm:spPr/>
      <dgm:t>
        <a:bodyPr/>
        <a:lstStyle/>
        <a:p>
          <a:endParaRPr lang="es-ES"/>
        </a:p>
      </dgm:t>
    </dgm:pt>
    <dgm:pt modelId="{810B1D76-6C3A-474A-9EF9-8F6DA3B91FAA}" type="sibTrans" cxnId="{2EFE76F7-3139-4405-B126-C07FE89F9DB9}">
      <dgm:prSet/>
      <dgm:spPr/>
      <dgm:t>
        <a:bodyPr/>
        <a:lstStyle/>
        <a:p>
          <a:endParaRPr lang="es-ES"/>
        </a:p>
      </dgm:t>
    </dgm:pt>
    <dgm:pt modelId="{85C7E9DB-3D3D-40F2-A6CD-342443E6AB9B}">
      <dgm:prSet phldrT="[Texto]"/>
      <dgm:spPr/>
      <dgm:t>
        <a:bodyPr/>
        <a:lstStyle/>
        <a:p>
          <a:r>
            <a:rPr lang="es-ES" dirty="0"/>
            <a:t>380 MW eólica </a:t>
          </a:r>
          <a:r>
            <a:rPr lang="es-ES" dirty="0" err="1"/>
            <a:t>onshore</a:t>
          </a:r>
          <a:endParaRPr lang="es-ES" dirty="0"/>
        </a:p>
      </dgm:t>
    </dgm:pt>
    <dgm:pt modelId="{10AA8526-5711-4774-944D-CD87C2ACF249}" type="parTrans" cxnId="{5BEAFF7C-A959-4FB3-A972-4D8D3BA34289}">
      <dgm:prSet/>
      <dgm:spPr/>
      <dgm:t>
        <a:bodyPr/>
        <a:lstStyle/>
        <a:p>
          <a:endParaRPr lang="es-ES"/>
        </a:p>
      </dgm:t>
    </dgm:pt>
    <dgm:pt modelId="{9A6FA800-AD1E-41D0-9318-473325169586}" type="sibTrans" cxnId="{5BEAFF7C-A959-4FB3-A972-4D8D3BA34289}">
      <dgm:prSet/>
      <dgm:spPr/>
      <dgm:t>
        <a:bodyPr/>
        <a:lstStyle/>
        <a:p>
          <a:endParaRPr lang="es-ES"/>
        </a:p>
      </dgm:t>
    </dgm:pt>
    <dgm:pt modelId="{27A84DEA-3CBA-4257-B56D-9A964B9C95A5}">
      <dgm:prSet phldrT="[Texto]"/>
      <dgm:spPr/>
      <dgm:t>
        <a:bodyPr/>
        <a:lstStyle/>
        <a:p>
          <a:r>
            <a:rPr lang="es-ES" dirty="0"/>
            <a:t>300 MWh de Baterías</a:t>
          </a:r>
        </a:p>
      </dgm:t>
    </dgm:pt>
    <dgm:pt modelId="{F39C26CD-73F9-42C6-839D-3EBF69949975}" type="parTrans" cxnId="{C4419D64-87D6-41CF-92AF-318C7952E649}">
      <dgm:prSet/>
      <dgm:spPr/>
      <dgm:t>
        <a:bodyPr/>
        <a:lstStyle/>
        <a:p>
          <a:endParaRPr lang="es-ES"/>
        </a:p>
      </dgm:t>
    </dgm:pt>
    <dgm:pt modelId="{3C0F9D38-C4BE-4CD3-82C0-91EF17067BF7}" type="sibTrans" cxnId="{C4419D64-87D6-41CF-92AF-318C7952E649}">
      <dgm:prSet/>
      <dgm:spPr/>
      <dgm:t>
        <a:bodyPr/>
        <a:lstStyle/>
        <a:p>
          <a:endParaRPr lang="es-ES"/>
        </a:p>
      </dgm:t>
    </dgm:pt>
    <dgm:pt modelId="{09C13E4D-0440-45CC-A8C3-599E37D91138}">
      <dgm:prSet phldrT="[Texto]"/>
      <dgm:spPr/>
      <dgm:t>
        <a:bodyPr/>
        <a:lstStyle/>
        <a:p>
          <a:r>
            <a:rPr lang="es-ES" b="1" dirty="0"/>
            <a:t>30.3.1 Inercia + Offshore</a:t>
          </a:r>
        </a:p>
      </dgm:t>
    </dgm:pt>
    <dgm:pt modelId="{CC29B0E3-4FAA-450B-9107-1BD44D576D1A}" type="parTrans" cxnId="{8884EA4D-EEB3-460A-AE87-D981361E88AC}">
      <dgm:prSet/>
      <dgm:spPr/>
      <dgm:t>
        <a:bodyPr/>
        <a:lstStyle/>
        <a:p>
          <a:endParaRPr lang="es-ES"/>
        </a:p>
      </dgm:t>
    </dgm:pt>
    <dgm:pt modelId="{1AFB34E4-291A-4080-9DEB-DB643221D49D}" type="sibTrans" cxnId="{8884EA4D-EEB3-460A-AE87-D981361E88AC}">
      <dgm:prSet/>
      <dgm:spPr/>
      <dgm:t>
        <a:bodyPr/>
        <a:lstStyle/>
        <a:p>
          <a:endParaRPr lang="es-ES"/>
        </a:p>
      </dgm:t>
    </dgm:pt>
    <dgm:pt modelId="{2E3AF851-9356-4125-914B-70D6FDD4376B}">
      <dgm:prSet phldrT="[Texto]"/>
      <dgm:spPr/>
      <dgm:t>
        <a:bodyPr/>
        <a:lstStyle/>
        <a:p>
          <a:r>
            <a:rPr lang="es-ES" dirty="0"/>
            <a:t>415 MW de PV</a:t>
          </a:r>
        </a:p>
      </dgm:t>
    </dgm:pt>
    <dgm:pt modelId="{DFCCD5E5-8427-49E5-AD4D-8F7CE6E6A56E}" type="parTrans" cxnId="{B4D67F17-ADBF-4B25-8122-AFF1945DB7DC}">
      <dgm:prSet/>
      <dgm:spPr/>
      <dgm:t>
        <a:bodyPr/>
        <a:lstStyle/>
        <a:p>
          <a:endParaRPr lang="es-ES"/>
        </a:p>
      </dgm:t>
    </dgm:pt>
    <dgm:pt modelId="{84A189BF-6A53-4A04-ABA4-97CDDED0588D}" type="sibTrans" cxnId="{B4D67F17-ADBF-4B25-8122-AFF1945DB7DC}">
      <dgm:prSet/>
      <dgm:spPr/>
      <dgm:t>
        <a:bodyPr/>
        <a:lstStyle/>
        <a:p>
          <a:endParaRPr lang="es-ES"/>
        </a:p>
      </dgm:t>
    </dgm:pt>
    <dgm:pt modelId="{FE00A3E8-4A40-4BAC-80CB-75560C15AE40}">
      <dgm:prSet phldrT="[Texto]"/>
      <dgm:spPr/>
      <dgm:t>
        <a:bodyPr/>
        <a:lstStyle/>
        <a:p>
          <a:r>
            <a:rPr lang="es-ES" dirty="0"/>
            <a:t>380 MW eólica </a:t>
          </a:r>
          <a:r>
            <a:rPr lang="es-ES" dirty="0" err="1"/>
            <a:t>onshore</a:t>
          </a:r>
          <a:endParaRPr lang="es-ES" dirty="0"/>
        </a:p>
      </dgm:t>
    </dgm:pt>
    <dgm:pt modelId="{94CD3AA6-60AB-41A4-9AC3-271A19565FDF}" type="parTrans" cxnId="{753764B8-D8C5-4496-9EC9-92853892AD65}">
      <dgm:prSet/>
      <dgm:spPr/>
      <dgm:t>
        <a:bodyPr/>
        <a:lstStyle/>
        <a:p>
          <a:endParaRPr lang="es-ES"/>
        </a:p>
      </dgm:t>
    </dgm:pt>
    <dgm:pt modelId="{1CF676A4-5AB5-44E6-BAE1-920DEBC8492C}" type="sibTrans" cxnId="{753764B8-D8C5-4496-9EC9-92853892AD65}">
      <dgm:prSet/>
      <dgm:spPr/>
      <dgm:t>
        <a:bodyPr/>
        <a:lstStyle/>
        <a:p>
          <a:endParaRPr lang="es-ES"/>
        </a:p>
      </dgm:t>
    </dgm:pt>
    <dgm:pt modelId="{36B7FBBA-7FC0-49C7-B891-9A420B1E3045}">
      <dgm:prSet phldrT="[Texto]"/>
      <dgm:spPr/>
      <dgm:t>
        <a:bodyPr/>
        <a:lstStyle/>
        <a:p>
          <a:r>
            <a:rPr lang="es-ES" dirty="0"/>
            <a:t>200 MW de eólica offshore</a:t>
          </a:r>
        </a:p>
      </dgm:t>
    </dgm:pt>
    <dgm:pt modelId="{1345173A-3A5D-4134-8365-65B08B195FD8}" type="parTrans" cxnId="{9C825836-A807-428A-9981-FC4756E3F2DD}">
      <dgm:prSet/>
      <dgm:spPr/>
      <dgm:t>
        <a:bodyPr/>
        <a:lstStyle/>
        <a:p>
          <a:endParaRPr lang="es-ES"/>
        </a:p>
      </dgm:t>
    </dgm:pt>
    <dgm:pt modelId="{2CA30EFE-9F88-445E-B7AD-E14DBA998688}" type="sibTrans" cxnId="{9C825836-A807-428A-9981-FC4756E3F2DD}">
      <dgm:prSet/>
      <dgm:spPr/>
      <dgm:t>
        <a:bodyPr/>
        <a:lstStyle/>
        <a:p>
          <a:endParaRPr lang="es-ES"/>
        </a:p>
      </dgm:t>
    </dgm:pt>
    <dgm:pt modelId="{59C6F0DE-8078-4D40-939B-890377B14097}">
      <dgm:prSet phldrT="[Texto]"/>
      <dgm:spPr/>
      <dgm:t>
        <a:bodyPr/>
        <a:lstStyle/>
        <a:p>
          <a:r>
            <a:rPr lang="es-ES" dirty="0"/>
            <a:t>200 MW de eólica offshore</a:t>
          </a:r>
        </a:p>
      </dgm:t>
    </dgm:pt>
    <dgm:pt modelId="{870201E1-6C67-48D8-95F3-E1EBA0EC33A4}" type="parTrans" cxnId="{37E54213-3FAC-478B-BE0E-961BCC1F798E}">
      <dgm:prSet/>
      <dgm:spPr/>
      <dgm:t>
        <a:bodyPr/>
        <a:lstStyle/>
        <a:p>
          <a:endParaRPr lang="es-ES"/>
        </a:p>
      </dgm:t>
    </dgm:pt>
    <dgm:pt modelId="{54D1AAA1-B183-41D2-B110-6D5D00CC88F5}" type="sibTrans" cxnId="{37E54213-3FAC-478B-BE0E-961BCC1F798E}">
      <dgm:prSet/>
      <dgm:spPr/>
      <dgm:t>
        <a:bodyPr/>
        <a:lstStyle/>
        <a:p>
          <a:endParaRPr lang="es-ES"/>
        </a:p>
      </dgm:t>
    </dgm:pt>
    <dgm:pt modelId="{FAEA529E-857B-44D7-9780-D8C95CC8D920}">
      <dgm:prSet phldrT="[Texto]"/>
      <dgm:spPr/>
      <dgm:t>
        <a:bodyPr/>
        <a:lstStyle/>
        <a:p>
          <a:r>
            <a:rPr lang="es-ES" b="1" dirty="0"/>
            <a:t>30.3.2 PNIEC + Offshore</a:t>
          </a:r>
          <a:endParaRPr lang="es-ES" dirty="0"/>
        </a:p>
      </dgm:t>
    </dgm:pt>
    <dgm:pt modelId="{33F561DD-C782-40C4-B673-1E3BD2731589}" type="parTrans" cxnId="{5E5770AF-EE68-4EDC-8B2B-7E5BACADD69C}">
      <dgm:prSet/>
      <dgm:spPr/>
      <dgm:t>
        <a:bodyPr/>
        <a:lstStyle/>
        <a:p>
          <a:endParaRPr lang="es-ES"/>
        </a:p>
      </dgm:t>
    </dgm:pt>
    <dgm:pt modelId="{FAE8A221-841B-4B4B-BB0A-7C099FEFF614}" type="sibTrans" cxnId="{5E5770AF-EE68-4EDC-8B2B-7E5BACADD69C}">
      <dgm:prSet/>
      <dgm:spPr/>
      <dgm:t>
        <a:bodyPr/>
        <a:lstStyle/>
        <a:p>
          <a:endParaRPr lang="es-ES"/>
        </a:p>
      </dgm:t>
    </dgm:pt>
    <dgm:pt modelId="{E8D0E14B-6A4F-491C-ADF8-C631DFFC6861}">
      <dgm:prSet phldrT="[Texto]"/>
      <dgm:spPr/>
      <dgm:t>
        <a:bodyPr/>
        <a:lstStyle/>
        <a:p>
          <a:r>
            <a:rPr lang="es-ES" b="1" dirty="0"/>
            <a:t>30.4 Propio</a:t>
          </a:r>
          <a:endParaRPr lang="es-ES" dirty="0"/>
        </a:p>
      </dgm:t>
    </dgm:pt>
    <dgm:pt modelId="{35547369-23E6-428C-AA7D-1D6A8BB779BE}" type="parTrans" cxnId="{DF87132D-B349-4514-9558-AA92CD5EF194}">
      <dgm:prSet/>
      <dgm:spPr/>
      <dgm:t>
        <a:bodyPr/>
        <a:lstStyle/>
        <a:p>
          <a:endParaRPr lang="es-ES"/>
        </a:p>
      </dgm:t>
    </dgm:pt>
    <dgm:pt modelId="{D046B025-AA72-4DDB-A3CC-AF5583E7E2FF}" type="sibTrans" cxnId="{DF87132D-B349-4514-9558-AA92CD5EF194}">
      <dgm:prSet/>
      <dgm:spPr/>
      <dgm:t>
        <a:bodyPr/>
        <a:lstStyle/>
        <a:p>
          <a:endParaRPr lang="es-ES"/>
        </a:p>
      </dgm:t>
    </dgm:pt>
    <dgm:pt modelId="{5703EDC7-F383-454C-9FB7-A1F0839EBB7C}">
      <dgm:prSet phldrT="[Texto]"/>
      <dgm:spPr/>
      <dgm:t>
        <a:bodyPr/>
        <a:lstStyle/>
        <a:p>
          <a:r>
            <a:rPr lang="es-ES" dirty="0"/>
            <a:t>415 MW de PV</a:t>
          </a:r>
        </a:p>
      </dgm:t>
    </dgm:pt>
    <dgm:pt modelId="{3660632B-71EF-4EE0-9A1E-1C36856852D7}" type="parTrans" cxnId="{29A45ABD-016F-4A15-9D00-467A4425DEAB}">
      <dgm:prSet/>
      <dgm:spPr/>
      <dgm:t>
        <a:bodyPr/>
        <a:lstStyle/>
        <a:p>
          <a:endParaRPr lang="es-ES"/>
        </a:p>
      </dgm:t>
    </dgm:pt>
    <dgm:pt modelId="{CAB9BC8C-516B-4D7E-911C-E85E299A9CD0}" type="sibTrans" cxnId="{29A45ABD-016F-4A15-9D00-467A4425DEAB}">
      <dgm:prSet/>
      <dgm:spPr/>
      <dgm:t>
        <a:bodyPr/>
        <a:lstStyle/>
        <a:p>
          <a:endParaRPr lang="es-ES"/>
        </a:p>
      </dgm:t>
    </dgm:pt>
    <dgm:pt modelId="{11430C04-ADC5-4AF6-B77F-2B6870E7280B}">
      <dgm:prSet phldrT="[Texto]"/>
      <dgm:spPr/>
      <dgm:t>
        <a:bodyPr/>
        <a:lstStyle/>
        <a:p>
          <a:r>
            <a:rPr lang="es-ES" dirty="0"/>
            <a:t>380 MW eólica </a:t>
          </a:r>
          <a:r>
            <a:rPr lang="es-ES" dirty="0" err="1"/>
            <a:t>onshore</a:t>
          </a:r>
          <a:endParaRPr lang="es-ES" dirty="0"/>
        </a:p>
      </dgm:t>
    </dgm:pt>
    <dgm:pt modelId="{5607AE15-E017-4823-AE25-8DEA89569F40}" type="parTrans" cxnId="{DFF369CF-3DB1-43CB-8775-2E61AA422116}">
      <dgm:prSet/>
      <dgm:spPr/>
      <dgm:t>
        <a:bodyPr/>
        <a:lstStyle/>
        <a:p>
          <a:endParaRPr lang="es-ES"/>
        </a:p>
      </dgm:t>
    </dgm:pt>
    <dgm:pt modelId="{96EA28A5-A5BA-43E2-9B23-9A9FE1342AA3}" type="sibTrans" cxnId="{DFF369CF-3DB1-43CB-8775-2E61AA422116}">
      <dgm:prSet/>
      <dgm:spPr/>
      <dgm:t>
        <a:bodyPr/>
        <a:lstStyle/>
        <a:p>
          <a:endParaRPr lang="es-ES"/>
        </a:p>
      </dgm:t>
    </dgm:pt>
    <dgm:pt modelId="{A3F240E7-B3FC-4E23-A6F6-6A5B67EE7A66}">
      <dgm:prSet phldrT="[Texto]"/>
      <dgm:spPr/>
      <dgm:t>
        <a:bodyPr/>
        <a:lstStyle/>
        <a:p>
          <a:r>
            <a:rPr lang="es-ES" dirty="0"/>
            <a:t>300 MWh de Baterías</a:t>
          </a:r>
        </a:p>
      </dgm:t>
    </dgm:pt>
    <dgm:pt modelId="{F776ED80-3E4B-41F8-B59A-65C79D90F9D8}" type="parTrans" cxnId="{CADCB84F-0CA8-4FFB-8A7B-0FCD85777083}">
      <dgm:prSet/>
      <dgm:spPr/>
      <dgm:t>
        <a:bodyPr/>
        <a:lstStyle/>
        <a:p>
          <a:endParaRPr lang="es-ES"/>
        </a:p>
      </dgm:t>
    </dgm:pt>
    <dgm:pt modelId="{566B4336-321D-4B2B-8BBF-EBF54AD63BAD}" type="sibTrans" cxnId="{CADCB84F-0CA8-4FFB-8A7B-0FCD85777083}">
      <dgm:prSet/>
      <dgm:spPr/>
      <dgm:t>
        <a:bodyPr/>
        <a:lstStyle/>
        <a:p>
          <a:endParaRPr lang="es-ES"/>
        </a:p>
      </dgm:t>
    </dgm:pt>
    <dgm:pt modelId="{A0D32783-5E26-4462-A929-D8F0877B2A63}">
      <dgm:prSet phldrT="[Texto]"/>
      <dgm:spPr/>
      <dgm:t>
        <a:bodyPr/>
        <a:lstStyle/>
        <a:p>
          <a:r>
            <a:rPr lang="es-ES" dirty="0"/>
            <a:t>1500 MWh de Baterías</a:t>
          </a:r>
        </a:p>
      </dgm:t>
    </dgm:pt>
    <dgm:pt modelId="{2E09043F-2796-4A23-A852-1ED37ED785AA}" type="parTrans" cxnId="{0E9812CE-608C-41AF-8CC2-43CA3FEC83DB}">
      <dgm:prSet/>
      <dgm:spPr/>
      <dgm:t>
        <a:bodyPr/>
        <a:lstStyle/>
        <a:p>
          <a:endParaRPr lang="es-ES"/>
        </a:p>
      </dgm:t>
    </dgm:pt>
    <dgm:pt modelId="{0370C395-2792-4DB5-84A6-87D64E763612}" type="sibTrans" cxnId="{0E9812CE-608C-41AF-8CC2-43CA3FEC83DB}">
      <dgm:prSet/>
      <dgm:spPr/>
      <dgm:t>
        <a:bodyPr/>
        <a:lstStyle/>
        <a:p>
          <a:endParaRPr lang="es-ES"/>
        </a:p>
      </dgm:t>
    </dgm:pt>
    <dgm:pt modelId="{812E3640-A713-44B3-9642-12B9FEF15B67}">
      <dgm:prSet phldrT="[Texto]"/>
      <dgm:spPr/>
      <dgm:t>
        <a:bodyPr/>
        <a:lstStyle/>
        <a:p>
          <a:r>
            <a:rPr lang="es-ES" b="1" dirty="0"/>
            <a:t>30.2 </a:t>
          </a:r>
          <a:r>
            <a:rPr lang="es-ES" b="1" dirty="0" err="1"/>
            <a:t>PNIEC+Chira-Soria</a:t>
          </a:r>
          <a:endParaRPr lang="es-ES" b="1" dirty="0"/>
        </a:p>
      </dgm:t>
    </dgm:pt>
    <dgm:pt modelId="{67F5B037-CE77-4D34-A9B3-7806E94C1BCB}" type="parTrans" cxnId="{96C8C1D4-6788-4101-A61D-750799BB205F}">
      <dgm:prSet/>
      <dgm:spPr/>
      <dgm:t>
        <a:bodyPr/>
        <a:lstStyle/>
        <a:p>
          <a:endParaRPr lang="es-ES"/>
        </a:p>
      </dgm:t>
    </dgm:pt>
    <dgm:pt modelId="{30663340-0B73-4CF0-9D90-FD37F20E1F36}" type="sibTrans" cxnId="{96C8C1D4-6788-4101-A61D-750799BB205F}">
      <dgm:prSet/>
      <dgm:spPr/>
      <dgm:t>
        <a:bodyPr/>
        <a:lstStyle/>
        <a:p>
          <a:endParaRPr lang="es-ES"/>
        </a:p>
      </dgm:t>
    </dgm:pt>
    <dgm:pt modelId="{942DF52F-D313-4DDC-8708-6BBE8427AEB7}">
      <dgm:prSet phldrT="[Texto]"/>
      <dgm:spPr/>
      <dgm:t>
        <a:bodyPr/>
        <a:lstStyle/>
        <a:p>
          <a:r>
            <a:rPr lang="es-ES" b="0" dirty="0"/>
            <a:t>3,6 GWh de </a:t>
          </a:r>
          <a:r>
            <a:rPr lang="es-ES" b="0" dirty="0" err="1"/>
            <a:t>hidrobombeo</a:t>
          </a:r>
          <a:endParaRPr lang="es-ES" b="0" dirty="0"/>
        </a:p>
      </dgm:t>
    </dgm:pt>
    <dgm:pt modelId="{06C4A438-ED40-4F23-BECE-535FB6512FED}" type="parTrans" cxnId="{C8BA3BCC-1E36-48CC-B68F-71170E2BAD98}">
      <dgm:prSet/>
      <dgm:spPr/>
      <dgm:t>
        <a:bodyPr/>
        <a:lstStyle/>
        <a:p>
          <a:endParaRPr lang="es-ES"/>
        </a:p>
      </dgm:t>
    </dgm:pt>
    <dgm:pt modelId="{4AC1EB83-E0ED-435C-B7DC-10C5B93E2063}" type="sibTrans" cxnId="{C8BA3BCC-1E36-48CC-B68F-71170E2BAD98}">
      <dgm:prSet/>
      <dgm:spPr/>
      <dgm:t>
        <a:bodyPr/>
        <a:lstStyle/>
        <a:p>
          <a:endParaRPr lang="es-ES"/>
        </a:p>
      </dgm:t>
    </dgm:pt>
    <dgm:pt modelId="{B95A2622-CE29-4AFA-B3A1-5EA68F65B85E}">
      <dgm:prSet phldrT="[Texto]"/>
      <dgm:spPr/>
      <dgm:t>
        <a:bodyPr/>
        <a:lstStyle/>
        <a:p>
          <a:r>
            <a:rPr lang="es-ES" dirty="0"/>
            <a:t>575 MW de PV</a:t>
          </a:r>
          <a:endParaRPr lang="es-ES" b="1" dirty="0"/>
        </a:p>
      </dgm:t>
    </dgm:pt>
    <dgm:pt modelId="{17D97418-435E-4729-B3F5-4C791FD27257}" type="parTrans" cxnId="{03645B52-99F3-4784-A993-88CCFD522FD4}">
      <dgm:prSet/>
      <dgm:spPr/>
      <dgm:t>
        <a:bodyPr/>
        <a:lstStyle/>
        <a:p>
          <a:endParaRPr lang="es-ES"/>
        </a:p>
      </dgm:t>
    </dgm:pt>
    <dgm:pt modelId="{DB676467-CB03-43BA-855D-DAF133E8E419}" type="sibTrans" cxnId="{03645B52-99F3-4784-A993-88CCFD522FD4}">
      <dgm:prSet/>
      <dgm:spPr/>
      <dgm:t>
        <a:bodyPr/>
        <a:lstStyle/>
        <a:p>
          <a:endParaRPr lang="es-ES"/>
        </a:p>
      </dgm:t>
    </dgm:pt>
    <dgm:pt modelId="{95F53B95-84CC-44BE-AE45-3379247347ED}">
      <dgm:prSet phldrT="[Texto]"/>
      <dgm:spPr/>
      <dgm:t>
        <a:bodyPr/>
        <a:lstStyle/>
        <a:p>
          <a:r>
            <a:rPr lang="es-ES" dirty="0"/>
            <a:t>430 MW eólica </a:t>
          </a:r>
          <a:r>
            <a:rPr lang="es-ES" dirty="0" err="1"/>
            <a:t>onshore</a:t>
          </a:r>
          <a:endParaRPr lang="es-ES" b="1" dirty="0"/>
        </a:p>
      </dgm:t>
    </dgm:pt>
    <dgm:pt modelId="{06ED3014-8222-40D7-8B4B-6845B7EAE9B3}" type="parTrans" cxnId="{47AE4CB2-450A-4020-B262-68CF2A834139}">
      <dgm:prSet/>
      <dgm:spPr/>
      <dgm:t>
        <a:bodyPr/>
        <a:lstStyle/>
        <a:p>
          <a:endParaRPr lang="es-ES"/>
        </a:p>
      </dgm:t>
    </dgm:pt>
    <dgm:pt modelId="{4F449797-DC9C-4F92-9057-D912DCB18DDB}" type="sibTrans" cxnId="{47AE4CB2-450A-4020-B262-68CF2A834139}">
      <dgm:prSet/>
      <dgm:spPr/>
      <dgm:t>
        <a:bodyPr/>
        <a:lstStyle/>
        <a:p>
          <a:endParaRPr lang="es-ES"/>
        </a:p>
      </dgm:t>
    </dgm:pt>
    <dgm:pt modelId="{B69C5289-0655-42D3-B95D-FC4E4AD85DD9}">
      <dgm:prSet phldrT="[Texto]"/>
      <dgm:spPr/>
      <dgm:t>
        <a:bodyPr/>
        <a:lstStyle/>
        <a:p>
          <a:r>
            <a:rPr lang="es-ES" dirty="0"/>
            <a:t>300 MWh de Baterías</a:t>
          </a:r>
          <a:endParaRPr lang="es-ES" b="1" dirty="0"/>
        </a:p>
      </dgm:t>
    </dgm:pt>
    <dgm:pt modelId="{C9C31F9B-2791-43BB-B993-DCC8C8908E80}" type="parTrans" cxnId="{8BBDDC32-2C09-420D-AB7A-ADB633833393}">
      <dgm:prSet/>
      <dgm:spPr/>
      <dgm:t>
        <a:bodyPr/>
        <a:lstStyle/>
        <a:p>
          <a:endParaRPr lang="es-ES"/>
        </a:p>
      </dgm:t>
    </dgm:pt>
    <dgm:pt modelId="{79391C8B-778D-4EAA-8446-A460DC2F4D44}" type="sibTrans" cxnId="{8BBDDC32-2C09-420D-AB7A-ADB633833393}">
      <dgm:prSet/>
      <dgm:spPr/>
      <dgm:t>
        <a:bodyPr/>
        <a:lstStyle/>
        <a:p>
          <a:endParaRPr lang="es-ES"/>
        </a:p>
      </dgm:t>
    </dgm:pt>
    <dgm:pt modelId="{1DCB7D2C-444A-43A3-A8D0-E5FCC8678417}">
      <dgm:prSet phldrT="[Texto]"/>
      <dgm:spPr/>
      <dgm:t>
        <a:bodyPr/>
        <a:lstStyle/>
        <a:p>
          <a:r>
            <a:rPr lang="es-ES" dirty="0"/>
            <a:t>200 MW de eólica offshore</a:t>
          </a:r>
        </a:p>
      </dgm:t>
    </dgm:pt>
    <dgm:pt modelId="{0B8E46B5-2361-4EFA-AD65-32E114FD67ED}" type="parTrans" cxnId="{5BA134F9-15C5-4472-B924-3F5851EDA08D}">
      <dgm:prSet/>
      <dgm:spPr/>
      <dgm:t>
        <a:bodyPr/>
        <a:lstStyle/>
        <a:p>
          <a:endParaRPr lang="es-ES"/>
        </a:p>
      </dgm:t>
    </dgm:pt>
    <dgm:pt modelId="{E7712967-4596-48FA-BCAF-B0A86F9B702E}" type="sibTrans" cxnId="{5BA134F9-15C5-4472-B924-3F5851EDA08D}">
      <dgm:prSet/>
      <dgm:spPr/>
      <dgm:t>
        <a:bodyPr/>
        <a:lstStyle/>
        <a:p>
          <a:endParaRPr lang="es-ES"/>
        </a:p>
      </dgm:t>
    </dgm:pt>
    <dgm:pt modelId="{E793AD99-029A-48F0-B4AF-FF41AF35BBA3}">
      <dgm:prSet phldrT="[Texto]"/>
      <dgm:spPr/>
      <dgm:t>
        <a:bodyPr/>
        <a:lstStyle/>
        <a:p>
          <a:r>
            <a:rPr lang="es-ES" dirty="0"/>
            <a:t>415 MW de PV</a:t>
          </a:r>
        </a:p>
      </dgm:t>
    </dgm:pt>
    <dgm:pt modelId="{CD80EEC6-0A83-40D5-8985-C88866A23624}" type="parTrans" cxnId="{6B0B751F-2D05-4A54-BBD5-9A357C5F6E25}">
      <dgm:prSet/>
      <dgm:spPr/>
      <dgm:t>
        <a:bodyPr/>
        <a:lstStyle/>
        <a:p>
          <a:endParaRPr lang="es-ES"/>
        </a:p>
      </dgm:t>
    </dgm:pt>
    <dgm:pt modelId="{366A10E1-2075-4FF6-B97E-3A3693099C36}" type="sibTrans" cxnId="{6B0B751F-2D05-4A54-BBD5-9A357C5F6E25}">
      <dgm:prSet/>
      <dgm:spPr/>
      <dgm:t>
        <a:bodyPr/>
        <a:lstStyle/>
        <a:p>
          <a:endParaRPr lang="es-ES"/>
        </a:p>
      </dgm:t>
    </dgm:pt>
    <dgm:pt modelId="{23F0AD84-A1D9-4B51-98E4-668CF7FF91F2}">
      <dgm:prSet phldrT="[Texto]"/>
      <dgm:spPr/>
      <dgm:t>
        <a:bodyPr/>
        <a:lstStyle/>
        <a:p>
          <a:r>
            <a:rPr lang="es-ES" dirty="0"/>
            <a:t>380 MW eólica </a:t>
          </a:r>
          <a:r>
            <a:rPr lang="es-ES" dirty="0" err="1"/>
            <a:t>onshore</a:t>
          </a:r>
          <a:endParaRPr lang="es-ES" dirty="0"/>
        </a:p>
      </dgm:t>
    </dgm:pt>
    <dgm:pt modelId="{B2C9C2E3-42C6-4744-A90C-8AF3A255F631}" type="parTrans" cxnId="{A2061AFD-A8CA-4E97-8157-C102530235AD}">
      <dgm:prSet/>
      <dgm:spPr/>
      <dgm:t>
        <a:bodyPr/>
        <a:lstStyle/>
        <a:p>
          <a:endParaRPr lang="es-ES"/>
        </a:p>
      </dgm:t>
    </dgm:pt>
    <dgm:pt modelId="{35115A8D-9A4C-4E2A-A512-E2373ED9B99E}" type="sibTrans" cxnId="{A2061AFD-A8CA-4E97-8157-C102530235AD}">
      <dgm:prSet/>
      <dgm:spPr/>
      <dgm:t>
        <a:bodyPr/>
        <a:lstStyle/>
        <a:p>
          <a:endParaRPr lang="es-ES"/>
        </a:p>
      </dgm:t>
    </dgm:pt>
    <dgm:pt modelId="{02F0E5C2-1A41-46E0-8831-3E970543F36E}">
      <dgm:prSet phldrT="[Texto]"/>
      <dgm:spPr/>
      <dgm:t>
        <a:bodyPr/>
        <a:lstStyle/>
        <a:p>
          <a:r>
            <a:rPr lang="es-ES" dirty="0"/>
            <a:t>300 MWh de </a:t>
          </a:r>
          <a:r>
            <a:rPr lang="es-ES" dirty="0" err="1"/>
            <a:t>Baterias</a:t>
          </a:r>
          <a:endParaRPr lang="es-ES" dirty="0"/>
        </a:p>
      </dgm:t>
    </dgm:pt>
    <dgm:pt modelId="{58BF4467-FECE-47A0-9F62-217D40250E71}" type="parTrans" cxnId="{07F4AC2F-8C7E-499D-B6AD-3AD178B3DEA7}">
      <dgm:prSet/>
      <dgm:spPr/>
      <dgm:t>
        <a:bodyPr/>
        <a:lstStyle/>
        <a:p>
          <a:endParaRPr lang="es-ES"/>
        </a:p>
      </dgm:t>
    </dgm:pt>
    <dgm:pt modelId="{26E3A91E-AE90-4382-B6BA-50C6618B889E}" type="sibTrans" cxnId="{07F4AC2F-8C7E-499D-B6AD-3AD178B3DEA7}">
      <dgm:prSet/>
      <dgm:spPr/>
      <dgm:t>
        <a:bodyPr/>
        <a:lstStyle/>
        <a:p>
          <a:endParaRPr lang="es-ES"/>
        </a:p>
      </dgm:t>
    </dgm:pt>
    <dgm:pt modelId="{60B07B85-BCC2-42CC-AF42-DD4D25AB95A1}">
      <dgm:prSet phldrT="[Texto]"/>
      <dgm:spPr/>
      <dgm:t>
        <a:bodyPr/>
        <a:lstStyle/>
        <a:p>
          <a:r>
            <a:rPr lang="es-ES" b="0" dirty="0"/>
            <a:t>3,6 GWh de </a:t>
          </a:r>
          <a:r>
            <a:rPr lang="es-ES" b="0" dirty="0" err="1"/>
            <a:t>hidrobombeo</a:t>
          </a:r>
          <a:endParaRPr lang="es-ES" dirty="0"/>
        </a:p>
      </dgm:t>
    </dgm:pt>
    <dgm:pt modelId="{BEDD5557-B58F-471B-BA9F-EBA3BABCC372}" type="parTrans" cxnId="{A8AA47EC-3296-41FA-B45C-F4E0660B7F55}">
      <dgm:prSet/>
      <dgm:spPr/>
      <dgm:t>
        <a:bodyPr/>
        <a:lstStyle/>
        <a:p>
          <a:endParaRPr lang="es-ES"/>
        </a:p>
      </dgm:t>
    </dgm:pt>
    <dgm:pt modelId="{20545A97-0687-43EF-8B30-A78271AAC2A9}" type="sibTrans" cxnId="{A8AA47EC-3296-41FA-B45C-F4E0660B7F55}">
      <dgm:prSet/>
      <dgm:spPr/>
      <dgm:t>
        <a:bodyPr/>
        <a:lstStyle/>
        <a:p>
          <a:endParaRPr lang="es-ES"/>
        </a:p>
      </dgm:t>
    </dgm:pt>
    <dgm:pt modelId="{D7DDB22C-1892-404A-8587-76681223ADCA}" type="pres">
      <dgm:prSet presAssocID="{B6BF8A1E-4B04-47C8-9904-4F131067DB48}" presName="layout" presStyleCnt="0">
        <dgm:presLayoutVars>
          <dgm:chMax/>
          <dgm:chPref/>
          <dgm:dir/>
          <dgm:resizeHandles/>
        </dgm:presLayoutVars>
      </dgm:prSet>
      <dgm:spPr/>
    </dgm:pt>
    <dgm:pt modelId="{C5FA675F-6043-43F7-8671-967992F8FB2E}" type="pres">
      <dgm:prSet presAssocID="{B8A109DA-6808-4B58-AE0B-D2EB0E4DA538}" presName="root" presStyleCnt="0">
        <dgm:presLayoutVars>
          <dgm:chMax/>
          <dgm:chPref/>
        </dgm:presLayoutVars>
      </dgm:prSet>
      <dgm:spPr/>
    </dgm:pt>
    <dgm:pt modelId="{55CF171C-2347-4144-81A6-E260C1E7F779}" type="pres">
      <dgm:prSet presAssocID="{B8A109DA-6808-4B58-AE0B-D2EB0E4DA538}" presName="rootComposite" presStyleCnt="0">
        <dgm:presLayoutVars/>
      </dgm:prSet>
      <dgm:spPr/>
    </dgm:pt>
    <dgm:pt modelId="{F3FE0B5B-B1C7-4ED4-9743-99677E6306E6}" type="pres">
      <dgm:prSet presAssocID="{B8A109DA-6808-4B58-AE0B-D2EB0E4DA538}" presName="ParentAccent" presStyleLbl="alignNode1" presStyleIdx="0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F4F8E7C8-E23E-4098-9709-EF89D1D91894}" type="pres">
      <dgm:prSet presAssocID="{B8A109DA-6808-4B58-AE0B-D2EB0E4DA538}" presName="ParentSmallAccent" presStyleLbl="fgAcc1" presStyleIdx="0" presStyleCnt="5"/>
      <dgm:spPr>
        <a:ln>
          <a:solidFill>
            <a:schemeClr val="accent2">
              <a:lumMod val="50000"/>
            </a:schemeClr>
          </a:solidFill>
        </a:ln>
      </dgm:spPr>
    </dgm:pt>
    <dgm:pt modelId="{1D764020-2B22-4794-BAB6-182DF658C019}" type="pres">
      <dgm:prSet presAssocID="{B8A109DA-6808-4B58-AE0B-D2EB0E4DA538}" presName="Parent" presStyleLbl="revTx" presStyleIdx="0" presStyleCnt="25">
        <dgm:presLayoutVars>
          <dgm:chMax/>
          <dgm:chPref val="4"/>
          <dgm:bulletEnabled val="1"/>
        </dgm:presLayoutVars>
      </dgm:prSet>
      <dgm:spPr/>
    </dgm:pt>
    <dgm:pt modelId="{31D5F02B-D3D8-4258-8C43-BB2933571835}" type="pres">
      <dgm:prSet presAssocID="{B8A109DA-6808-4B58-AE0B-D2EB0E4DA538}" presName="childShape" presStyleCnt="0">
        <dgm:presLayoutVars>
          <dgm:chMax val="0"/>
          <dgm:chPref val="0"/>
        </dgm:presLayoutVars>
      </dgm:prSet>
      <dgm:spPr/>
    </dgm:pt>
    <dgm:pt modelId="{7A4E375E-6161-451C-AFE8-F537AC21B3AB}" type="pres">
      <dgm:prSet presAssocID="{FFBC4E58-C74D-4910-B7C4-00574F04502A}" presName="childComposite" presStyleCnt="0">
        <dgm:presLayoutVars>
          <dgm:chMax val="0"/>
          <dgm:chPref val="0"/>
        </dgm:presLayoutVars>
      </dgm:prSet>
      <dgm:spPr/>
    </dgm:pt>
    <dgm:pt modelId="{C6737421-FBB3-48B5-A7D6-A43BB76B9339}" type="pres">
      <dgm:prSet presAssocID="{FFBC4E58-C74D-4910-B7C4-00574F04502A}" presName="ChildAccent" presStyleLbl="solidFgAcc1" presStyleIdx="0" presStyleCnt="20"/>
      <dgm:spPr>
        <a:ln>
          <a:solidFill>
            <a:srgbClr val="FFC000"/>
          </a:solidFill>
        </a:ln>
      </dgm:spPr>
    </dgm:pt>
    <dgm:pt modelId="{605EC0BC-CF75-4BA7-91BB-CA270225C774}" type="pres">
      <dgm:prSet presAssocID="{FFBC4E58-C74D-4910-B7C4-00574F04502A}" presName="Child" presStyleLbl="revTx" presStyleIdx="1" presStyleCnt="25">
        <dgm:presLayoutVars>
          <dgm:chMax val="0"/>
          <dgm:chPref val="0"/>
          <dgm:bulletEnabled val="1"/>
        </dgm:presLayoutVars>
      </dgm:prSet>
      <dgm:spPr/>
    </dgm:pt>
    <dgm:pt modelId="{2C2E424D-7F55-475A-AD10-18E71EC04276}" type="pres">
      <dgm:prSet presAssocID="{85C7E9DB-3D3D-40F2-A6CD-342443E6AB9B}" presName="childComposite" presStyleCnt="0">
        <dgm:presLayoutVars>
          <dgm:chMax val="0"/>
          <dgm:chPref val="0"/>
        </dgm:presLayoutVars>
      </dgm:prSet>
      <dgm:spPr/>
    </dgm:pt>
    <dgm:pt modelId="{2A35966C-1C48-4004-B7E8-4595AD6511AE}" type="pres">
      <dgm:prSet presAssocID="{85C7E9DB-3D3D-40F2-A6CD-342443E6AB9B}" presName="ChildAccent" presStyleLbl="solidFgAcc1" presStyleIdx="1" presStyleCnt="20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D50405D0-C4C6-46E9-A9EC-80497E80B9D6}" type="pres">
      <dgm:prSet presAssocID="{85C7E9DB-3D3D-40F2-A6CD-342443E6AB9B}" presName="Child" presStyleLbl="revTx" presStyleIdx="2" presStyleCnt="25">
        <dgm:presLayoutVars>
          <dgm:chMax val="0"/>
          <dgm:chPref val="0"/>
          <dgm:bulletEnabled val="1"/>
        </dgm:presLayoutVars>
      </dgm:prSet>
      <dgm:spPr/>
    </dgm:pt>
    <dgm:pt modelId="{EB1D28E1-BDB2-430A-8F2B-9375DB0F96E6}" type="pres">
      <dgm:prSet presAssocID="{27A84DEA-3CBA-4257-B56D-9A964B9C95A5}" presName="childComposite" presStyleCnt="0">
        <dgm:presLayoutVars>
          <dgm:chMax val="0"/>
          <dgm:chPref val="0"/>
        </dgm:presLayoutVars>
      </dgm:prSet>
      <dgm:spPr/>
    </dgm:pt>
    <dgm:pt modelId="{F73C69C3-E6CD-4134-BEC7-077C58AD138A}" type="pres">
      <dgm:prSet presAssocID="{27A84DEA-3CBA-4257-B56D-9A964B9C95A5}" presName="ChildAccent" presStyleLbl="solidFgAcc1" presStyleIdx="2" presStyleCnt="20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EBAEB46C-736C-446B-969A-1CEBE3042F70}" type="pres">
      <dgm:prSet presAssocID="{27A84DEA-3CBA-4257-B56D-9A964B9C95A5}" presName="Child" presStyleLbl="revTx" presStyleIdx="3" presStyleCnt="25">
        <dgm:presLayoutVars>
          <dgm:chMax val="0"/>
          <dgm:chPref val="0"/>
          <dgm:bulletEnabled val="1"/>
        </dgm:presLayoutVars>
      </dgm:prSet>
      <dgm:spPr/>
    </dgm:pt>
    <dgm:pt modelId="{130096E1-C5B4-4AEC-984D-5DFD603780B3}" type="pres">
      <dgm:prSet presAssocID="{812E3640-A713-44B3-9642-12B9FEF15B67}" presName="root" presStyleCnt="0">
        <dgm:presLayoutVars>
          <dgm:chMax/>
          <dgm:chPref/>
        </dgm:presLayoutVars>
      </dgm:prSet>
      <dgm:spPr/>
    </dgm:pt>
    <dgm:pt modelId="{7B7B5A22-B6D9-412E-9176-4BDFC7B98469}" type="pres">
      <dgm:prSet presAssocID="{812E3640-A713-44B3-9642-12B9FEF15B67}" presName="rootComposite" presStyleCnt="0">
        <dgm:presLayoutVars/>
      </dgm:prSet>
      <dgm:spPr/>
    </dgm:pt>
    <dgm:pt modelId="{6934F6D4-42E3-4855-8DD5-8E332ED2922B}" type="pres">
      <dgm:prSet presAssocID="{812E3640-A713-44B3-9642-12B9FEF15B67}" presName="ParentAccent" presStyleLbl="alignNode1" presStyleIdx="1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70A1DCD8-05C6-4AFE-B3B7-FF5840B8E67B}" type="pres">
      <dgm:prSet presAssocID="{812E3640-A713-44B3-9642-12B9FEF15B67}" presName="ParentSmallAccent" presStyleLbl="fgAcc1" presStyleIdx="1" presStyleCnt="5"/>
      <dgm:spPr>
        <a:ln>
          <a:solidFill>
            <a:schemeClr val="accent2">
              <a:lumMod val="50000"/>
            </a:schemeClr>
          </a:solidFill>
        </a:ln>
      </dgm:spPr>
    </dgm:pt>
    <dgm:pt modelId="{85C07ED4-3FE9-4C61-9310-079CD021C532}" type="pres">
      <dgm:prSet presAssocID="{812E3640-A713-44B3-9642-12B9FEF15B67}" presName="Parent" presStyleLbl="revTx" presStyleIdx="4" presStyleCnt="25" custScaleX="117672">
        <dgm:presLayoutVars>
          <dgm:chMax/>
          <dgm:chPref val="4"/>
          <dgm:bulletEnabled val="1"/>
        </dgm:presLayoutVars>
      </dgm:prSet>
      <dgm:spPr/>
    </dgm:pt>
    <dgm:pt modelId="{AE5A78B8-1EAC-4D2B-ADED-F51FD4DB31E7}" type="pres">
      <dgm:prSet presAssocID="{812E3640-A713-44B3-9642-12B9FEF15B67}" presName="childShape" presStyleCnt="0">
        <dgm:presLayoutVars>
          <dgm:chMax val="0"/>
          <dgm:chPref val="0"/>
        </dgm:presLayoutVars>
      </dgm:prSet>
      <dgm:spPr/>
    </dgm:pt>
    <dgm:pt modelId="{85ACB987-B37C-448D-9AB9-81DC0CFB4617}" type="pres">
      <dgm:prSet presAssocID="{B95A2622-CE29-4AFA-B3A1-5EA68F65B85E}" presName="childComposite" presStyleCnt="0">
        <dgm:presLayoutVars>
          <dgm:chMax val="0"/>
          <dgm:chPref val="0"/>
        </dgm:presLayoutVars>
      </dgm:prSet>
      <dgm:spPr/>
    </dgm:pt>
    <dgm:pt modelId="{274D40B4-5A8D-4453-ADD9-33C369B0DE81}" type="pres">
      <dgm:prSet presAssocID="{B95A2622-CE29-4AFA-B3A1-5EA68F65B85E}" presName="ChildAccent" presStyleLbl="solidFgAcc1" presStyleIdx="3" presStyleCnt="20"/>
      <dgm:spPr>
        <a:ln>
          <a:solidFill>
            <a:srgbClr val="FFC000"/>
          </a:solidFill>
        </a:ln>
      </dgm:spPr>
    </dgm:pt>
    <dgm:pt modelId="{DF19BBA1-BD28-4AE5-ABA0-3AD0D30D6E34}" type="pres">
      <dgm:prSet presAssocID="{B95A2622-CE29-4AFA-B3A1-5EA68F65B85E}" presName="Child" presStyleLbl="revTx" presStyleIdx="5" presStyleCnt="25">
        <dgm:presLayoutVars>
          <dgm:chMax val="0"/>
          <dgm:chPref val="0"/>
          <dgm:bulletEnabled val="1"/>
        </dgm:presLayoutVars>
      </dgm:prSet>
      <dgm:spPr/>
    </dgm:pt>
    <dgm:pt modelId="{A26A34FD-1BA6-4357-9CF1-CC4907E8C4A4}" type="pres">
      <dgm:prSet presAssocID="{95F53B95-84CC-44BE-AE45-3379247347ED}" presName="childComposite" presStyleCnt="0">
        <dgm:presLayoutVars>
          <dgm:chMax val="0"/>
          <dgm:chPref val="0"/>
        </dgm:presLayoutVars>
      </dgm:prSet>
      <dgm:spPr/>
    </dgm:pt>
    <dgm:pt modelId="{CA53C4FA-B85E-4304-839C-78D559A7F02F}" type="pres">
      <dgm:prSet presAssocID="{95F53B95-84CC-44BE-AE45-3379247347ED}" presName="ChildAccent" presStyleLbl="solidFgAcc1" presStyleIdx="4" presStyleCnt="20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5CF007AC-96A8-427A-9BB4-2D54F9060E51}" type="pres">
      <dgm:prSet presAssocID="{95F53B95-84CC-44BE-AE45-3379247347ED}" presName="Child" presStyleLbl="revTx" presStyleIdx="6" presStyleCnt="25">
        <dgm:presLayoutVars>
          <dgm:chMax val="0"/>
          <dgm:chPref val="0"/>
          <dgm:bulletEnabled val="1"/>
        </dgm:presLayoutVars>
      </dgm:prSet>
      <dgm:spPr/>
    </dgm:pt>
    <dgm:pt modelId="{7F555794-006D-4802-B281-A260D65BE250}" type="pres">
      <dgm:prSet presAssocID="{B69C5289-0655-42D3-B95D-FC4E4AD85DD9}" presName="childComposite" presStyleCnt="0">
        <dgm:presLayoutVars>
          <dgm:chMax val="0"/>
          <dgm:chPref val="0"/>
        </dgm:presLayoutVars>
      </dgm:prSet>
      <dgm:spPr/>
    </dgm:pt>
    <dgm:pt modelId="{5255C56F-3EED-44A4-B627-7E6551186CA9}" type="pres">
      <dgm:prSet presAssocID="{B69C5289-0655-42D3-B95D-FC4E4AD85DD9}" presName="ChildAccent" presStyleLbl="solidFgAcc1" presStyleIdx="5" presStyleCnt="20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3F3629F7-3A06-4728-ADDF-31176F331A72}" type="pres">
      <dgm:prSet presAssocID="{B69C5289-0655-42D3-B95D-FC4E4AD85DD9}" presName="Child" presStyleLbl="revTx" presStyleIdx="7" presStyleCnt="25">
        <dgm:presLayoutVars>
          <dgm:chMax val="0"/>
          <dgm:chPref val="0"/>
          <dgm:bulletEnabled val="1"/>
        </dgm:presLayoutVars>
      </dgm:prSet>
      <dgm:spPr/>
    </dgm:pt>
    <dgm:pt modelId="{791F0C0E-0E55-43CA-AE1E-EABC04897B3F}" type="pres">
      <dgm:prSet presAssocID="{942DF52F-D313-4DDC-8708-6BBE8427AEB7}" presName="childComposite" presStyleCnt="0">
        <dgm:presLayoutVars>
          <dgm:chMax val="0"/>
          <dgm:chPref val="0"/>
        </dgm:presLayoutVars>
      </dgm:prSet>
      <dgm:spPr/>
    </dgm:pt>
    <dgm:pt modelId="{5EAE3689-937F-4E28-BC4C-47B2C8CEC8DD}" type="pres">
      <dgm:prSet presAssocID="{942DF52F-D313-4DDC-8708-6BBE8427AEB7}" presName="ChildAccent" presStyleLbl="solidFgAcc1" presStyleIdx="6" presStyleCnt="20"/>
      <dgm:spPr>
        <a:ln>
          <a:solidFill>
            <a:schemeClr val="accent6">
              <a:lumMod val="50000"/>
            </a:schemeClr>
          </a:solidFill>
        </a:ln>
      </dgm:spPr>
    </dgm:pt>
    <dgm:pt modelId="{062659B7-22D1-407B-8A8A-2E25FF84A4C6}" type="pres">
      <dgm:prSet presAssocID="{942DF52F-D313-4DDC-8708-6BBE8427AEB7}" presName="Child" presStyleLbl="revTx" presStyleIdx="8" presStyleCnt="25">
        <dgm:presLayoutVars>
          <dgm:chMax val="0"/>
          <dgm:chPref val="0"/>
          <dgm:bulletEnabled val="1"/>
        </dgm:presLayoutVars>
      </dgm:prSet>
      <dgm:spPr/>
    </dgm:pt>
    <dgm:pt modelId="{44404625-3960-45F7-8D71-F20B405A9F1A}" type="pres">
      <dgm:prSet presAssocID="{09C13E4D-0440-45CC-A8C3-599E37D91138}" presName="root" presStyleCnt="0">
        <dgm:presLayoutVars>
          <dgm:chMax/>
          <dgm:chPref/>
        </dgm:presLayoutVars>
      </dgm:prSet>
      <dgm:spPr/>
    </dgm:pt>
    <dgm:pt modelId="{C4A9AC54-F088-4123-9326-72E278E4EBEB}" type="pres">
      <dgm:prSet presAssocID="{09C13E4D-0440-45CC-A8C3-599E37D91138}" presName="rootComposite" presStyleCnt="0">
        <dgm:presLayoutVars/>
      </dgm:prSet>
      <dgm:spPr/>
    </dgm:pt>
    <dgm:pt modelId="{6684C0A6-2468-43D8-A672-5AD0B246474A}" type="pres">
      <dgm:prSet presAssocID="{09C13E4D-0440-45CC-A8C3-599E37D91138}" presName="ParentAccent" presStyleLbl="alignNode1" presStyleIdx="2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E3BDA0BF-9A12-46C2-B32C-2C2F7EA6D78B}" type="pres">
      <dgm:prSet presAssocID="{09C13E4D-0440-45CC-A8C3-599E37D91138}" presName="ParentSmallAccent" presStyleLbl="fgAcc1" presStyleIdx="2" presStyleCnt="5"/>
      <dgm:spPr>
        <a:ln>
          <a:solidFill>
            <a:schemeClr val="accent2">
              <a:lumMod val="50000"/>
            </a:schemeClr>
          </a:solidFill>
        </a:ln>
      </dgm:spPr>
    </dgm:pt>
    <dgm:pt modelId="{1098E86A-1CB2-4214-B59F-C4129E87C5AB}" type="pres">
      <dgm:prSet presAssocID="{09C13E4D-0440-45CC-A8C3-599E37D91138}" presName="Parent" presStyleLbl="revTx" presStyleIdx="9" presStyleCnt="25" custScaleX="116698">
        <dgm:presLayoutVars>
          <dgm:chMax/>
          <dgm:chPref val="4"/>
          <dgm:bulletEnabled val="1"/>
        </dgm:presLayoutVars>
      </dgm:prSet>
      <dgm:spPr/>
    </dgm:pt>
    <dgm:pt modelId="{BFD9F232-B29D-47A6-B0C3-395FE092F195}" type="pres">
      <dgm:prSet presAssocID="{09C13E4D-0440-45CC-A8C3-599E37D91138}" presName="childShape" presStyleCnt="0">
        <dgm:presLayoutVars>
          <dgm:chMax val="0"/>
          <dgm:chPref val="0"/>
        </dgm:presLayoutVars>
      </dgm:prSet>
      <dgm:spPr/>
    </dgm:pt>
    <dgm:pt modelId="{D2F172B4-20F2-484E-B0F4-D3E672DC6146}" type="pres">
      <dgm:prSet presAssocID="{2E3AF851-9356-4125-914B-70D6FDD4376B}" presName="childComposite" presStyleCnt="0">
        <dgm:presLayoutVars>
          <dgm:chMax val="0"/>
          <dgm:chPref val="0"/>
        </dgm:presLayoutVars>
      </dgm:prSet>
      <dgm:spPr/>
    </dgm:pt>
    <dgm:pt modelId="{F726753C-B3E8-44CF-8B45-4BA106FEDA7D}" type="pres">
      <dgm:prSet presAssocID="{2E3AF851-9356-4125-914B-70D6FDD4376B}" presName="ChildAccent" presStyleLbl="solidFgAcc1" presStyleIdx="7" presStyleCnt="20"/>
      <dgm:spPr>
        <a:ln>
          <a:solidFill>
            <a:srgbClr val="FFC000"/>
          </a:solidFill>
        </a:ln>
      </dgm:spPr>
    </dgm:pt>
    <dgm:pt modelId="{229F3B44-537E-425A-9FE1-9CC17539EE13}" type="pres">
      <dgm:prSet presAssocID="{2E3AF851-9356-4125-914B-70D6FDD4376B}" presName="Child" presStyleLbl="revTx" presStyleIdx="10" presStyleCnt="25">
        <dgm:presLayoutVars>
          <dgm:chMax val="0"/>
          <dgm:chPref val="0"/>
          <dgm:bulletEnabled val="1"/>
        </dgm:presLayoutVars>
      </dgm:prSet>
      <dgm:spPr/>
    </dgm:pt>
    <dgm:pt modelId="{5F4EF07D-9E98-43F7-B4B0-9F0F8A0F5E14}" type="pres">
      <dgm:prSet presAssocID="{FE00A3E8-4A40-4BAC-80CB-75560C15AE40}" presName="childComposite" presStyleCnt="0">
        <dgm:presLayoutVars>
          <dgm:chMax val="0"/>
          <dgm:chPref val="0"/>
        </dgm:presLayoutVars>
      </dgm:prSet>
      <dgm:spPr/>
    </dgm:pt>
    <dgm:pt modelId="{3AAFCC3B-1DEB-4397-B007-6F8AB7152AB0}" type="pres">
      <dgm:prSet presAssocID="{FE00A3E8-4A40-4BAC-80CB-75560C15AE40}" presName="ChildAccent" presStyleLbl="solidFgAcc1" presStyleIdx="8" presStyleCnt="20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43FC82DE-27F8-4C01-9C50-7E6DCB6A6EAE}" type="pres">
      <dgm:prSet presAssocID="{FE00A3E8-4A40-4BAC-80CB-75560C15AE40}" presName="Child" presStyleLbl="revTx" presStyleIdx="11" presStyleCnt="25">
        <dgm:presLayoutVars>
          <dgm:chMax val="0"/>
          <dgm:chPref val="0"/>
          <dgm:bulletEnabled val="1"/>
        </dgm:presLayoutVars>
      </dgm:prSet>
      <dgm:spPr/>
    </dgm:pt>
    <dgm:pt modelId="{CC1D1695-8BF7-4D6F-9533-BB58146EFFA6}" type="pres">
      <dgm:prSet presAssocID="{36B7FBBA-7FC0-49C7-B891-9A420B1E3045}" presName="childComposite" presStyleCnt="0">
        <dgm:presLayoutVars>
          <dgm:chMax val="0"/>
          <dgm:chPref val="0"/>
        </dgm:presLayoutVars>
      </dgm:prSet>
      <dgm:spPr/>
    </dgm:pt>
    <dgm:pt modelId="{2AB3A828-8C8B-4A13-945A-C3BA96A80C4E}" type="pres">
      <dgm:prSet presAssocID="{36B7FBBA-7FC0-49C7-B891-9A420B1E3045}" presName="ChildAccent" presStyleLbl="solidFgAcc1" presStyleIdx="9" presStyleCnt="20"/>
      <dgm:spPr>
        <a:ln>
          <a:solidFill>
            <a:srgbClr val="002060"/>
          </a:solidFill>
        </a:ln>
      </dgm:spPr>
    </dgm:pt>
    <dgm:pt modelId="{76393337-EE16-4395-918C-B795E887254A}" type="pres">
      <dgm:prSet presAssocID="{36B7FBBA-7FC0-49C7-B891-9A420B1E3045}" presName="Child" presStyleLbl="revTx" presStyleIdx="12" presStyleCnt="25">
        <dgm:presLayoutVars>
          <dgm:chMax val="0"/>
          <dgm:chPref val="0"/>
          <dgm:bulletEnabled val="1"/>
        </dgm:presLayoutVars>
      </dgm:prSet>
      <dgm:spPr/>
    </dgm:pt>
    <dgm:pt modelId="{1D2977A3-1680-476E-9B3E-7783EBCADB91}" type="pres">
      <dgm:prSet presAssocID="{A3F240E7-B3FC-4E23-A6F6-6A5B67EE7A66}" presName="childComposite" presStyleCnt="0">
        <dgm:presLayoutVars>
          <dgm:chMax val="0"/>
          <dgm:chPref val="0"/>
        </dgm:presLayoutVars>
      </dgm:prSet>
      <dgm:spPr/>
    </dgm:pt>
    <dgm:pt modelId="{B889A2E5-957F-4DEE-A5F5-55C210E9D41B}" type="pres">
      <dgm:prSet presAssocID="{A3F240E7-B3FC-4E23-A6F6-6A5B67EE7A66}" presName="ChildAccent" presStyleLbl="solidFgAcc1" presStyleIdx="10" presStyleCnt="20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02AB3992-7813-4202-B6EF-EDC32BBC9D21}" type="pres">
      <dgm:prSet presAssocID="{A3F240E7-B3FC-4E23-A6F6-6A5B67EE7A66}" presName="Child" presStyleLbl="revTx" presStyleIdx="13" presStyleCnt="25">
        <dgm:presLayoutVars>
          <dgm:chMax val="0"/>
          <dgm:chPref val="0"/>
          <dgm:bulletEnabled val="1"/>
        </dgm:presLayoutVars>
      </dgm:prSet>
      <dgm:spPr/>
    </dgm:pt>
    <dgm:pt modelId="{F31B6DA8-F1FE-460C-BEA9-49C1E0AECA3A}" type="pres">
      <dgm:prSet presAssocID="{FAEA529E-857B-44D7-9780-D8C95CC8D920}" presName="root" presStyleCnt="0">
        <dgm:presLayoutVars>
          <dgm:chMax/>
          <dgm:chPref/>
        </dgm:presLayoutVars>
      </dgm:prSet>
      <dgm:spPr/>
    </dgm:pt>
    <dgm:pt modelId="{62E28672-57E6-4B9B-8A2E-6F5C13009112}" type="pres">
      <dgm:prSet presAssocID="{FAEA529E-857B-44D7-9780-D8C95CC8D920}" presName="rootComposite" presStyleCnt="0">
        <dgm:presLayoutVars/>
      </dgm:prSet>
      <dgm:spPr/>
    </dgm:pt>
    <dgm:pt modelId="{7C43BECE-DE77-4C3E-BDC2-96F86C8F03CE}" type="pres">
      <dgm:prSet presAssocID="{FAEA529E-857B-44D7-9780-D8C95CC8D920}" presName="ParentAccent" presStyleLbl="alignNode1" presStyleIdx="3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3EAAF42F-3E5A-47CE-A300-8BA928F31EDB}" type="pres">
      <dgm:prSet presAssocID="{FAEA529E-857B-44D7-9780-D8C95CC8D920}" presName="ParentSmallAccent" presStyleLbl="fgAcc1" presStyleIdx="3" presStyleCnt="5"/>
      <dgm:spPr>
        <a:ln>
          <a:solidFill>
            <a:schemeClr val="accent2">
              <a:lumMod val="50000"/>
            </a:schemeClr>
          </a:solidFill>
        </a:ln>
      </dgm:spPr>
    </dgm:pt>
    <dgm:pt modelId="{27E28A62-F12C-4ACB-A77F-73D54C2A3FBD}" type="pres">
      <dgm:prSet presAssocID="{FAEA529E-857B-44D7-9780-D8C95CC8D920}" presName="Parent" presStyleLbl="revTx" presStyleIdx="14" presStyleCnt="25" custScaleX="116698">
        <dgm:presLayoutVars>
          <dgm:chMax/>
          <dgm:chPref val="4"/>
          <dgm:bulletEnabled val="1"/>
        </dgm:presLayoutVars>
      </dgm:prSet>
      <dgm:spPr/>
    </dgm:pt>
    <dgm:pt modelId="{D244919D-F333-4D8E-9E2E-ADCCF0349E6C}" type="pres">
      <dgm:prSet presAssocID="{FAEA529E-857B-44D7-9780-D8C95CC8D920}" presName="childShape" presStyleCnt="0">
        <dgm:presLayoutVars>
          <dgm:chMax val="0"/>
          <dgm:chPref val="0"/>
        </dgm:presLayoutVars>
      </dgm:prSet>
      <dgm:spPr/>
    </dgm:pt>
    <dgm:pt modelId="{9E24D4B1-193D-4472-9A7F-AA212B2C6FD8}" type="pres">
      <dgm:prSet presAssocID="{5703EDC7-F383-454C-9FB7-A1F0839EBB7C}" presName="childComposite" presStyleCnt="0">
        <dgm:presLayoutVars>
          <dgm:chMax val="0"/>
          <dgm:chPref val="0"/>
        </dgm:presLayoutVars>
      </dgm:prSet>
      <dgm:spPr/>
    </dgm:pt>
    <dgm:pt modelId="{40FAEEFB-BCCE-4342-8884-5EEA9D1DA196}" type="pres">
      <dgm:prSet presAssocID="{5703EDC7-F383-454C-9FB7-A1F0839EBB7C}" presName="ChildAccent" presStyleLbl="solidFgAcc1" presStyleIdx="11" presStyleCnt="20"/>
      <dgm:spPr>
        <a:ln>
          <a:solidFill>
            <a:srgbClr val="FFC000"/>
          </a:solidFill>
        </a:ln>
      </dgm:spPr>
    </dgm:pt>
    <dgm:pt modelId="{8D48CEB2-6F90-4C1C-9767-E839545CE1B7}" type="pres">
      <dgm:prSet presAssocID="{5703EDC7-F383-454C-9FB7-A1F0839EBB7C}" presName="Child" presStyleLbl="revTx" presStyleIdx="15" presStyleCnt="25">
        <dgm:presLayoutVars>
          <dgm:chMax val="0"/>
          <dgm:chPref val="0"/>
          <dgm:bulletEnabled val="1"/>
        </dgm:presLayoutVars>
      </dgm:prSet>
      <dgm:spPr/>
    </dgm:pt>
    <dgm:pt modelId="{2A54243B-55D0-4972-97D1-1B748CD09F67}" type="pres">
      <dgm:prSet presAssocID="{11430C04-ADC5-4AF6-B77F-2B6870E7280B}" presName="childComposite" presStyleCnt="0">
        <dgm:presLayoutVars>
          <dgm:chMax val="0"/>
          <dgm:chPref val="0"/>
        </dgm:presLayoutVars>
      </dgm:prSet>
      <dgm:spPr/>
    </dgm:pt>
    <dgm:pt modelId="{E85B0ECC-70AE-4896-A374-BFAE876B4747}" type="pres">
      <dgm:prSet presAssocID="{11430C04-ADC5-4AF6-B77F-2B6870E7280B}" presName="ChildAccent" presStyleLbl="solidFgAcc1" presStyleIdx="12" presStyleCnt="20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3C84DB4B-187B-402A-AFCC-703DD3D67496}" type="pres">
      <dgm:prSet presAssocID="{11430C04-ADC5-4AF6-B77F-2B6870E7280B}" presName="Child" presStyleLbl="revTx" presStyleIdx="16" presStyleCnt="25">
        <dgm:presLayoutVars>
          <dgm:chMax val="0"/>
          <dgm:chPref val="0"/>
          <dgm:bulletEnabled val="1"/>
        </dgm:presLayoutVars>
      </dgm:prSet>
      <dgm:spPr/>
    </dgm:pt>
    <dgm:pt modelId="{1EB31092-4038-4935-99F2-31347033BA33}" type="pres">
      <dgm:prSet presAssocID="{59C6F0DE-8078-4D40-939B-890377B14097}" presName="childComposite" presStyleCnt="0">
        <dgm:presLayoutVars>
          <dgm:chMax val="0"/>
          <dgm:chPref val="0"/>
        </dgm:presLayoutVars>
      </dgm:prSet>
      <dgm:spPr/>
    </dgm:pt>
    <dgm:pt modelId="{229A20FF-DC06-48F9-8837-D119C49486F8}" type="pres">
      <dgm:prSet presAssocID="{59C6F0DE-8078-4D40-939B-890377B14097}" presName="ChildAccent" presStyleLbl="solidFgAcc1" presStyleIdx="13" presStyleCnt="20"/>
      <dgm:spPr>
        <a:ln>
          <a:solidFill>
            <a:srgbClr val="002060"/>
          </a:solidFill>
        </a:ln>
      </dgm:spPr>
    </dgm:pt>
    <dgm:pt modelId="{C8D14909-3706-4911-9F42-5B5A9D3FC400}" type="pres">
      <dgm:prSet presAssocID="{59C6F0DE-8078-4D40-939B-890377B14097}" presName="Child" presStyleLbl="revTx" presStyleIdx="17" presStyleCnt="25">
        <dgm:presLayoutVars>
          <dgm:chMax val="0"/>
          <dgm:chPref val="0"/>
          <dgm:bulletEnabled val="1"/>
        </dgm:presLayoutVars>
      </dgm:prSet>
      <dgm:spPr/>
    </dgm:pt>
    <dgm:pt modelId="{73E558E4-6D44-4737-BD90-7083EFAAE542}" type="pres">
      <dgm:prSet presAssocID="{A0D32783-5E26-4462-A929-D8F0877B2A63}" presName="childComposite" presStyleCnt="0">
        <dgm:presLayoutVars>
          <dgm:chMax val="0"/>
          <dgm:chPref val="0"/>
        </dgm:presLayoutVars>
      </dgm:prSet>
      <dgm:spPr/>
    </dgm:pt>
    <dgm:pt modelId="{6C77066D-A721-48B4-A010-AE94523839AE}" type="pres">
      <dgm:prSet presAssocID="{A0D32783-5E26-4462-A929-D8F0877B2A63}" presName="ChildAccent" presStyleLbl="solidFgAcc1" presStyleIdx="14" presStyleCnt="20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7CAB4B2E-7E79-495D-AD2A-1CDC4B4AE3FA}" type="pres">
      <dgm:prSet presAssocID="{A0D32783-5E26-4462-A929-D8F0877B2A63}" presName="Child" presStyleLbl="revTx" presStyleIdx="18" presStyleCnt="25">
        <dgm:presLayoutVars>
          <dgm:chMax val="0"/>
          <dgm:chPref val="0"/>
          <dgm:bulletEnabled val="1"/>
        </dgm:presLayoutVars>
      </dgm:prSet>
      <dgm:spPr/>
    </dgm:pt>
    <dgm:pt modelId="{FA848356-B3CE-4FE7-BB39-02DB48D75505}" type="pres">
      <dgm:prSet presAssocID="{E8D0E14B-6A4F-491C-ADF8-C631DFFC6861}" presName="root" presStyleCnt="0">
        <dgm:presLayoutVars>
          <dgm:chMax/>
          <dgm:chPref/>
        </dgm:presLayoutVars>
      </dgm:prSet>
      <dgm:spPr/>
    </dgm:pt>
    <dgm:pt modelId="{C51559D8-F5B1-47A6-A9A3-024392836920}" type="pres">
      <dgm:prSet presAssocID="{E8D0E14B-6A4F-491C-ADF8-C631DFFC6861}" presName="rootComposite" presStyleCnt="0">
        <dgm:presLayoutVars/>
      </dgm:prSet>
      <dgm:spPr/>
    </dgm:pt>
    <dgm:pt modelId="{C36690E6-923F-40EB-B6B5-BE82556579F3}" type="pres">
      <dgm:prSet presAssocID="{E8D0E14B-6A4F-491C-ADF8-C631DFFC6861}" presName="ParentAccent" presStyleLbl="alignNode1" presStyleIdx="4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84AC2DC7-88C3-4440-B547-E7A3ADB834B3}" type="pres">
      <dgm:prSet presAssocID="{E8D0E14B-6A4F-491C-ADF8-C631DFFC6861}" presName="ParentSmallAccent" presStyleLbl="fgAcc1" presStyleIdx="4" presStyleCnt="5"/>
      <dgm:spPr>
        <a:ln>
          <a:solidFill>
            <a:schemeClr val="accent2">
              <a:lumMod val="50000"/>
            </a:schemeClr>
          </a:solidFill>
        </a:ln>
      </dgm:spPr>
    </dgm:pt>
    <dgm:pt modelId="{630A4C60-DDAA-41FE-A8E2-7BAD6E848567}" type="pres">
      <dgm:prSet presAssocID="{E8D0E14B-6A4F-491C-ADF8-C631DFFC6861}" presName="Parent" presStyleLbl="revTx" presStyleIdx="19" presStyleCnt="25">
        <dgm:presLayoutVars>
          <dgm:chMax/>
          <dgm:chPref val="4"/>
          <dgm:bulletEnabled val="1"/>
        </dgm:presLayoutVars>
      </dgm:prSet>
      <dgm:spPr/>
    </dgm:pt>
    <dgm:pt modelId="{8213E1EE-7249-4064-AF3A-2BAFC3C3B81C}" type="pres">
      <dgm:prSet presAssocID="{E8D0E14B-6A4F-491C-ADF8-C631DFFC6861}" presName="childShape" presStyleCnt="0">
        <dgm:presLayoutVars>
          <dgm:chMax val="0"/>
          <dgm:chPref val="0"/>
        </dgm:presLayoutVars>
      </dgm:prSet>
      <dgm:spPr/>
    </dgm:pt>
    <dgm:pt modelId="{04D1A2F0-AB82-4BCE-94DA-B17661089B7B}" type="pres">
      <dgm:prSet presAssocID="{E793AD99-029A-48F0-B4AF-FF41AF35BBA3}" presName="childComposite" presStyleCnt="0">
        <dgm:presLayoutVars>
          <dgm:chMax val="0"/>
          <dgm:chPref val="0"/>
        </dgm:presLayoutVars>
      </dgm:prSet>
      <dgm:spPr/>
    </dgm:pt>
    <dgm:pt modelId="{BDD6AD1F-1D55-4B90-8031-F4016806441E}" type="pres">
      <dgm:prSet presAssocID="{E793AD99-029A-48F0-B4AF-FF41AF35BBA3}" presName="ChildAccent" presStyleLbl="solidFgAcc1" presStyleIdx="15" presStyleCnt="20"/>
      <dgm:spPr>
        <a:ln>
          <a:solidFill>
            <a:srgbClr val="FFC000"/>
          </a:solidFill>
        </a:ln>
      </dgm:spPr>
    </dgm:pt>
    <dgm:pt modelId="{2628F730-46A9-44D8-B9A9-11B3127542AB}" type="pres">
      <dgm:prSet presAssocID="{E793AD99-029A-48F0-B4AF-FF41AF35BBA3}" presName="Child" presStyleLbl="revTx" presStyleIdx="20" presStyleCnt="25">
        <dgm:presLayoutVars>
          <dgm:chMax val="0"/>
          <dgm:chPref val="0"/>
          <dgm:bulletEnabled val="1"/>
        </dgm:presLayoutVars>
      </dgm:prSet>
      <dgm:spPr/>
    </dgm:pt>
    <dgm:pt modelId="{26A882F2-CA8F-48A1-92B1-A4BF8500D583}" type="pres">
      <dgm:prSet presAssocID="{23F0AD84-A1D9-4B51-98E4-668CF7FF91F2}" presName="childComposite" presStyleCnt="0">
        <dgm:presLayoutVars>
          <dgm:chMax val="0"/>
          <dgm:chPref val="0"/>
        </dgm:presLayoutVars>
      </dgm:prSet>
      <dgm:spPr/>
    </dgm:pt>
    <dgm:pt modelId="{1E412B10-B952-48AD-B42A-9DEDE9FDB184}" type="pres">
      <dgm:prSet presAssocID="{23F0AD84-A1D9-4B51-98E4-668CF7FF91F2}" presName="ChildAccent" presStyleLbl="solidFgAcc1" presStyleIdx="16" presStyleCnt="20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07CE82E6-9DC9-49BB-89CA-CB89E13D2B15}" type="pres">
      <dgm:prSet presAssocID="{23F0AD84-A1D9-4B51-98E4-668CF7FF91F2}" presName="Child" presStyleLbl="revTx" presStyleIdx="21" presStyleCnt="25">
        <dgm:presLayoutVars>
          <dgm:chMax val="0"/>
          <dgm:chPref val="0"/>
          <dgm:bulletEnabled val="1"/>
        </dgm:presLayoutVars>
      </dgm:prSet>
      <dgm:spPr/>
    </dgm:pt>
    <dgm:pt modelId="{B85FC1A5-F7FC-4B62-B07A-AF28C280EFF9}" type="pres">
      <dgm:prSet presAssocID="{1DCB7D2C-444A-43A3-A8D0-E5FCC8678417}" presName="childComposite" presStyleCnt="0">
        <dgm:presLayoutVars>
          <dgm:chMax val="0"/>
          <dgm:chPref val="0"/>
        </dgm:presLayoutVars>
      </dgm:prSet>
      <dgm:spPr/>
    </dgm:pt>
    <dgm:pt modelId="{A04BAD0E-53C0-4EBB-81A6-91F67D5AA3F6}" type="pres">
      <dgm:prSet presAssocID="{1DCB7D2C-444A-43A3-A8D0-E5FCC8678417}" presName="ChildAccent" presStyleLbl="solidFgAcc1" presStyleIdx="17" presStyleCnt="20"/>
      <dgm:spPr>
        <a:ln>
          <a:solidFill>
            <a:srgbClr val="002060"/>
          </a:solidFill>
        </a:ln>
      </dgm:spPr>
    </dgm:pt>
    <dgm:pt modelId="{80CCBCF0-BF41-4BAF-B749-0EA0130CE12F}" type="pres">
      <dgm:prSet presAssocID="{1DCB7D2C-444A-43A3-A8D0-E5FCC8678417}" presName="Child" presStyleLbl="revTx" presStyleIdx="22" presStyleCnt="25">
        <dgm:presLayoutVars>
          <dgm:chMax val="0"/>
          <dgm:chPref val="0"/>
          <dgm:bulletEnabled val="1"/>
        </dgm:presLayoutVars>
      </dgm:prSet>
      <dgm:spPr/>
    </dgm:pt>
    <dgm:pt modelId="{2D360751-348B-4771-AD38-1F458320E9C4}" type="pres">
      <dgm:prSet presAssocID="{02F0E5C2-1A41-46E0-8831-3E970543F36E}" presName="childComposite" presStyleCnt="0">
        <dgm:presLayoutVars>
          <dgm:chMax val="0"/>
          <dgm:chPref val="0"/>
        </dgm:presLayoutVars>
      </dgm:prSet>
      <dgm:spPr/>
    </dgm:pt>
    <dgm:pt modelId="{C9B655D7-6F17-44F0-A12C-B2BBB7CBA41A}" type="pres">
      <dgm:prSet presAssocID="{02F0E5C2-1A41-46E0-8831-3E970543F36E}" presName="ChildAccent" presStyleLbl="solidFgAcc1" presStyleIdx="18" presStyleCnt="20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DCABE16E-465F-4113-9364-22F236852AE2}" type="pres">
      <dgm:prSet presAssocID="{02F0E5C2-1A41-46E0-8831-3E970543F36E}" presName="Child" presStyleLbl="revTx" presStyleIdx="23" presStyleCnt="25">
        <dgm:presLayoutVars>
          <dgm:chMax val="0"/>
          <dgm:chPref val="0"/>
          <dgm:bulletEnabled val="1"/>
        </dgm:presLayoutVars>
      </dgm:prSet>
      <dgm:spPr/>
    </dgm:pt>
    <dgm:pt modelId="{DF6A470A-4DBE-4BB9-AFAB-A93FB0DD5197}" type="pres">
      <dgm:prSet presAssocID="{60B07B85-BCC2-42CC-AF42-DD4D25AB95A1}" presName="childComposite" presStyleCnt="0">
        <dgm:presLayoutVars>
          <dgm:chMax val="0"/>
          <dgm:chPref val="0"/>
        </dgm:presLayoutVars>
      </dgm:prSet>
      <dgm:spPr/>
    </dgm:pt>
    <dgm:pt modelId="{5D762AA1-11C4-40B2-BA3D-1A5FA5F54607}" type="pres">
      <dgm:prSet presAssocID="{60B07B85-BCC2-42CC-AF42-DD4D25AB95A1}" presName="ChildAccent" presStyleLbl="solidFgAcc1" presStyleIdx="19" presStyleCnt="20"/>
      <dgm:spPr>
        <a:ln>
          <a:solidFill>
            <a:schemeClr val="accent6">
              <a:lumMod val="50000"/>
            </a:schemeClr>
          </a:solidFill>
        </a:ln>
      </dgm:spPr>
    </dgm:pt>
    <dgm:pt modelId="{ECE89D5E-CC8E-4AC2-B558-B8A7D5DD215B}" type="pres">
      <dgm:prSet presAssocID="{60B07B85-BCC2-42CC-AF42-DD4D25AB95A1}" presName="Child" presStyleLbl="revTx" presStyleIdx="24" presStyleCnt="25">
        <dgm:presLayoutVars>
          <dgm:chMax val="0"/>
          <dgm:chPref val="0"/>
          <dgm:bulletEnabled val="1"/>
        </dgm:presLayoutVars>
      </dgm:prSet>
      <dgm:spPr/>
    </dgm:pt>
  </dgm:ptLst>
  <dgm:cxnLst>
    <dgm:cxn modelId="{027C6201-AD3D-4576-A90F-1A62AE6A4EE4}" type="presOf" srcId="{5703EDC7-F383-454C-9FB7-A1F0839EBB7C}" destId="{8D48CEB2-6F90-4C1C-9767-E839545CE1B7}" srcOrd="0" destOrd="0" presId="urn:microsoft.com/office/officeart/2008/layout/SquareAccentList"/>
    <dgm:cxn modelId="{37E54213-3FAC-478B-BE0E-961BCC1F798E}" srcId="{FAEA529E-857B-44D7-9780-D8C95CC8D920}" destId="{59C6F0DE-8078-4D40-939B-890377B14097}" srcOrd="2" destOrd="0" parTransId="{870201E1-6C67-48D8-95F3-E1EBA0EC33A4}" sibTransId="{54D1AAA1-B183-41D2-B110-6D5D00CC88F5}"/>
    <dgm:cxn modelId="{B4D67F17-ADBF-4B25-8122-AFF1945DB7DC}" srcId="{09C13E4D-0440-45CC-A8C3-599E37D91138}" destId="{2E3AF851-9356-4125-914B-70D6FDD4376B}" srcOrd="0" destOrd="0" parTransId="{DFCCD5E5-8427-49E5-AD4D-8F7CE6E6A56E}" sibTransId="{84A189BF-6A53-4A04-ABA4-97CDDED0588D}"/>
    <dgm:cxn modelId="{E872BB18-3C16-45D6-880E-294875105102}" type="presOf" srcId="{B69C5289-0655-42D3-B95D-FC4E4AD85DD9}" destId="{3F3629F7-3A06-4728-ADDF-31176F331A72}" srcOrd="0" destOrd="0" presId="urn:microsoft.com/office/officeart/2008/layout/SquareAccentList"/>
    <dgm:cxn modelId="{6B0B751F-2D05-4A54-BBD5-9A357C5F6E25}" srcId="{E8D0E14B-6A4F-491C-ADF8-C631DFFC6861}" destId="{E793AD99-029A-48F0-B4AF-FF41AF35BBA3}" srcOrd="0" destOrd="0" parTransId="{CD80EEC6-0A83-40D5-8985-C88866A23624}" sibTransId="{366A10E1-2075-4FF6-B97E-3A3693099C36}"/>
    <dgm:cxn modelId="{3AD04F21-AC6B-4C5F-98CE-06689FAF4B73}" type="presOf" srcId="{02F0E5C2-1A41-46E0-8831-3E970543F36E}" destId="{DCABE16E-465F-4113-9364-22F236852AE2}" srcOrd="0" destOrd="0" presId="urn:microsoft.com/office/officeart/2008/layout/SquareAccentList"/>
    <dgm:cxn modelId="{8FD2D925-E229-4FDC-85BF-7E0AC168512F}" type="presOf" srcId="{B95A2622-CE29-4AFA-B3A1-5EA68F65B85E}" destId="{DF19BBA1-BD28-4AE5-ABA0-3AD0D30D6E34}" srcOrd="0" destOrd="0" presId="urn:microsoft.com/office/officeart/2008/layout/SquareAccentList"/>
    <dgm:cxn modelId="{8FD27A26-ABE7-42D8-B0F0-6EC5645C9421}" type="presOf" srcId="{FFBC4E58-C74D-4910-B7C4-00574F04502A}" destId="{605EC0BC-CF75-4BA7-91BB-CA270225C774}" srcOrd="0" destOrd="0" presId="urn:microsoft.com/office/officeart/2008/layout/SquareAccentList"/>
    <dgm:cxn modelId="{DF87132D-B349-4514-9558-AA92CD5EF194}" srcId="{B6BF8A1E-4B04-47C8-9904-4F131067DB48}" destId="{E8D0E14B-6A4F-491C-ADF8-C631DFFC6861}" srcOrd="4" destOrd="0" parTransId="{35547369-23E6-428C-AA7D-1D6A8BB779BE}" sibTransId="{D046B025-AA72-4DDB-A3CC-AF5583E7E2FF}"/>
    <dgm:cxn modelId="{E50F932E-5404-4518-A9CD-F70327BF4C4B}" type="presOf" srcId="{27A84DEA-3CBA-4257-B56D-9A964B9C95A5}" destId="{EBAEB46C-736C-446B-969A-1CEBE3042F70}" srcOrd="0" destOrd="0" presId="urn:microsoft.com/office/officeart/2008/layout/SquareAccentList"/>
    <dgm:cxn modelId="{07F4AC2F-8C7E-499D-B6AD-3AD178B3DEA7}" srcId="{E8D0E14B-6A4F-491C-ADF8-C631DFFC6861}" destId="{02F0E5C2-1A41-46E0-8831-3E970543F36E}" srcOrd="3" destOrd="0" parTransId="{58BF4467-FECE-47A0-9F62-217D40250E71}" sibTransId="{26E3A91E-AE90-4382-B6BA-50C6618B889E}"/>
    <dgm:cxn modelId="{8BBDDC32-2C09-420D-AB7A-ADB633833393}" srcId="{812E3640-A713-44B3-9642-12B9FEF15B67}" destId="{B69C5289-0655-42D3-B95D-FC4E4AD85DD9}" srcOrd="2" destOrd="0" parTransId="{C9C31F9B-2791-43BB-B993-DCC8C8908E80}" sibTransId="{79391C8B-778D-4EAA-8446-A460DC2F4D44}"/>
    <dgm:cxn modelId="{9C825836-A807-428A-9981-FC4756E3F2DD}" srcId="{09C13E4D-0440-45CC-A8C3-599E37D91138}" destId="{36B7FBBA-7FC0-49C7-B891-9A420B1E3045}" srcOrd="2" destOrd="0" parTransId="{1345173A-3A5D-4134-8365-65B08B195FD8}" sibTransId="{2CA30EFE-9F88-445E-B7AD-E14DBA998688}"/>
    <dgm:cxn modelId="{4CA0F53D-0187-40CC-BFB8-987B59FC607C}" type="presOf" srcId="{FE00A3E8-4A40-4BAC-80CB-75560C15AE40}" destId="{43FC82DE-27F8-4C01-9C50-7E6DCB6A6EAE}" srcOrd="0" destOrd="0" presId="urn:microsoft.com/office/officeart/2008/layout/SquareAccentList"/>
    <dgm:cxn modelId="{A873C95D-ADA1-4B2C-A516-2883D31C55F4}" type="presOf" srcId="{09C13E4D-0440-45CC-A8C3-599E37D91138}" destId="{1098E86A-1CB2-4214-B59F-C4129E87C5AB}" srcOrd="0" destOrd="0" presId="urn:microsoft.com/office/officeart/2008/layout/SquareAccentList"/>
    <dgm:cxn modelId="{92338943-2634-4111-BF43-15A29D2D17B1}" type="presOf" srcId="{85C7E9DB-3D3D-40F2-A6CD-342443E6AB9B}" destId="{D50405D0-C4C6-46E9-A9EC-80497E80B9D6}" srcOrd="0" destOrd="0" presId="urn:microsoft.com/office/officeart/2008/layout/SquareAccentList"/>
    <dgm:cxn modelId="{C4419D64-87D6-41CF-92AF-318C7952E649}" srcId="{B8A109DA-6808-4B58-AE0B-D2EB0E4DA538}" destId="{27A84DEA-3CBA-4257-B56D-9A964B9C95A5}" srcOrd="2" destOrd="0" parTransId="{F39C26CD-73F9-42C6-839D-3EBF69949975}" sibTransId="{3C0F9D38-C4BE-4CD3-82C0-91EF17067BF7}"/>
    <dgm:cxn modelId="{3871C145-6DB5-4502-AE17-1879C98D938B}" type="presOf" srcId="{A3F240E7-B3FC-4E23-A6F6-6A5B67EE7A66}" destId="{02AB3992-7813-4202-B6EF-EDC32BBC9D21}" srcOrd="0" destOrd="0" presId="urn:microsoft.com/office/officeart/2008/layout/SquareAccentList"/>
    <dgm:cxn modelId="{8884EA4D-EEB3-460A-AE87-D981361E88AC}" srcId="{B6BF8A1E-4B04-47C8-9904-4F131067DB48}" destId="{09C13E4D-0440-45CC-A8C3-599E37D91138}" srcOrd="2" destOrd="0" parTransId="{CC29B0E3-4FAA-450B-9107-1BD44D576D1A}" sibTransId="{1AFB34E4-291A-4080-9DEB-DB643221D49D}"/>
    <dgm:cxn modelId="{512A174E-CCE3-43D1-8771-2A1BA8C20A54}" srcId="{B6BF8A1E-4B04-47C8-9904-4F131067DB48}" destId="{B8A109DA-6808-4B58-AE0B-D2EB0E4DA538}" srcOrd="0" destOrd="0" parTransId="{BEB29B5C-A849-462B-9AD8-5C40B34CFF54}" sibTransId="{5C360BE4-29C9-4416-858F-DEC996A1B1F9}"/>
    <dgm:cxn modelId="{CADCB84F-0CA8-4FFB-8A7B-0FCD85777083}" srcId="{09C13E4D-0440-45CC-A8C3-599E37D91138}" destId="{A3F240E7-B3FC-4E23-A6F6-6A5B67EE7A66}" srcOrd="3" destOrd="0" parTransId="{F776ED80-3E4B-41F8-B59A-65C79D90F9D8}" sibTransId="{566B4336-321D-4B2B-8BBF-EBF54AD63BAD}"/>
    <dgm:cxn modelId="{21487F50-6D55-4FFF-9CB5-CB6C43E5CFC5}" type="presOf" srcId="{812E3640-A713-44B3-9642-12B9FEF15B67}" destId="{85C07ED4-3FE9-4C61-9310-079CD021C532}" srcOrd="0" destOrd="0" presId="urn:microsoft.com/office/officeart/2008/layout/SquareAccentList"/>
    <dgm:cxn modelId="{03645B52-99F3-4784-A993-88CCFD522FD4}" srcId="{812E3640-A713-44B3-9642-12B9FEF15B67}" destId="{B95A2622-CE29-4AFA-B3A1-5EA68F65B85E}" srcOrd="0" destOrd="0" parTransId="{17D97418-435E-4729-B3F5-4C791FD27257}" sibTransId="{DB676467-CB03-43BA-855D-DAF133E8E419}"/>
    <dgm:cxn modelId="{57105C56-5B56-4367-A9FD-37FFB1ED9277}" type="presOf" srcId="{36B7FBBA-7FC0-49C7-B891-9A420B1E3045}" destId="{76393337-EE16-4395-918C-B795E887254A}" srcOrd="0" destOrd="0" presId="urn:microsoft.com/office/officeart/2008/layout/SquareAccentList"/>
    <dgm:cxn modelId="{CE60917C-38EF-4553-A8BC-46810F004EA5}" type="presOf" srcId="{B8A109DA-6808-4B58-AE0B-D2EB0E4DA538}" destId="{1D764020-2B22-4794-BAB6-182DF658C019}" srcOrd="0" destOrd="0" presId="urn:microsoft.com/office/officeart/2008/layout/SquareAccentList"/>
    <dgm:cxn modelId="{5BEAFF7C-A959-4FB3-A972-4D8D3BA34289}" srcId="{B8A109DA-6808-4B58-AE0B-D2EB0E4DA538}" destId="{85C7E9DB-3D3D-40F2-A6CD-342443E6AB9B}" srcOrd="1" destOrd="0" parTransId="{10AA8526-5711-4774-944D-CD87C2ACF249}" sibTransId="{9A6FA800-AD1E-41D0-9318-473325169586}"/>
    <dgm:cxn modelId="{5EE6A57E-95F1-49B0-986C-08049359D235}" type="presOf" srcId="{60B07B85-BCC2-42CC-AF42-DD4D25AB95A1}" destId="{ECE89D5E-CC8E-4AC2-B558-B8A7D5DD215B}" srcOrd="0" destOrd="0" presId="urn:microsoft.com/office/officeart/2008/layout/SquareAccentList"/>
    <dgm:cxn modelId="{8975DC85-5C9A-4CA5-8B9C-E174187EF1EF}" type="presOf" srcId="{E793AD99-029A-48F0-B4AF-FF41AF35BBA3}" destId="{2628F730-46A9-44D8-B9A9-11B3127542AB}" srcOrd="0" destOrd="0" presId="urn:microsoft.com/office/officeart/2008/layout/SquareAccentList"/>
    <dgm:cxn modelId="{94D4FA8D-78A4-4A4D-8239-7C9C899043F7}" type="presOf" srcId="{59C6F0DE-8078-4D40-939B-890377B14097}" destId="{C8D14909-3706-4911-9F42-5B5A9D3FC400}" srcOrd="0" destOrd="0" presId="urn:microsoft.com/office/officeart/2008/layout/SquareAccentList"/>
    <dgm:cxn modelId="{58232E93-5624-45A3-846D-A03F75D7E184}" type="presOf" srcId="{95F53B95-84CC-44BE-AE45-3379247347ED}" destId="{5CF007AC-96A8-427A-9BB4-2D54F9060E51}" srcOrd="0" destOrd="0" presId="urn:microsoft.com/office/officeart/2008/layout/SquareAccentList"/>
    <dgm:cxn modelId="{A9CF97A8-1162-439F-B301-EDD15F6131E5}" type="presOf" srcId="{1DCB7D2C-444A-43A3-A8D0-E5FCC8678417}" destId="{80CCBCF0-BF41-4BAF-B749-0EA0130CE12F}" srcOrd="0" destOrd="0" presId="urn:microsoft.com/office/officeart/2008/layout/SquareAccentList"/>
    <dgm:cxn modelId="{5E5770AF-EE68-4EDC-8B2B-7E5BACADD69C}" srcId="{B6BF8A1E-4B04-47C8-9904-4F131067DB48}" destId="{FAEA529E-857B-44D7-9780-D8C95CC8D920}" srcOrd="3" destOrd="0" parTransId="{33F561DD-C782-40C4-B673-1E3BD2731589}" sibTransId="{FAE8A221-841B-4B4B-BB0A-7C099FEFF614}"/>
    <dgm:cxn modelId="{47AE4CB2-450A-4020-B262-68CF2A834139}" srcId="{812E3640-A713-44B3-9642-12B9FEF15B67}" destId="{95F53B95-84CC-44BE-AE45-3379247347ED}" srcOrd="1" destOrd="0" parTransId="{06ED3014-8222-40D7-8B4B-6845B7EAE9B3}" sibTransId="{4F449797-DC9C-4F92-9057-D912DCB18DDB}"/>
    <dgm:cxn modelId="{DC9D1EB3-1C1F-41FF-876F-8748FA5E7B5D}" type="presOf" srcId="{E8D0E14B-6A4F-491C-ADF8-C631DFFC6861}" destId="{630A4C60-DDAA-41FE-A8E2-7BAD6E848567}" srcOrd="0" destOrd="0" presId="urn:microsoft.com/office/officeart/2008/layout/SquareAccentList"/>
    <dgm:cxn modelId="{753764B8-D8C5-4496-9EC9-92853892AD65}" srcId="{09C13E4D-0440-45CC-A8C3-599E37D91138}" destId="{FE00A3E8-4A40-4BAC-80CB-75560C15AE40}" srcOrd="1" destOrd="0" parTransId="{94CD3AA6-60AB-41A4-9AC3-271A19565FDF}" sibTransId="{1CF676A4-5AB5-44E6-BAE1-920DEBC8492C}"/>
    <dgm:cxn modelId="{86336DB9-BC8D-4CDA-A49A-509CE8A47091}" type="presOf" srcId="{2E3AF851-9356-4125-914B-70D6FDD4376B}" destId="{229F3B44-537E-425A-9FE1-9CC17539EE13}" srcOrd="0" destOrd="0" presId="urn:microsoft.com/office/officeart/2008/layout/SquareAccentList"/>
    <dgm:cxn modelId="{90568EB9-E278-499F-8919-5CFBCCBDAFB1}" type="presOf" srcId="{11430C04-ADC5-4AF6-B77F-2B6870E7280B}" destId="{3C84DB4B-187B-402A-AFCC-703DD3D67496}" srcOrd="0" destOrd="0" presId="urn:microsoft.com/office/officeart/2008/layout/SquareAccentList"/>
    <dgm:cxn modelId="{29A45ABD-016F-4A15-9D00-467A4425DEAB}" srcId="{FAEA529E-857B-44D7-9780-D8C95CC8D920}" destId="{5703EDC7-F383-454C-9FB7-A1F0839EBB7C}" srcOrd="0" destOrd="0" parTransId="{3660632B-71EF-4EE0-9A1E-1C36856852D7}" sibTransId="{CAB9BC8C-516B-4D7E-911C-E85E299A9CD0}"/>
    <dgm:cxn modelId="{5FAD75C1-662C-4906-804A-9C790FE0C9BD}" type="presOf" srcId="{A0D32783-5E26-4462-A929-D8F0877B2A63}" destId="{7CAB4B2E-7E79-495D-AD2A-1CDC4B4AE3FA}" srcOrd="0" destOrd="0" presId="urn:microsoft.com/office/officeart/2008/layout/SquareAccentList"/>
    <dgm:cxn modelId="{C8BA3BCC-1E36-48CC-B68F-71170E2BAD98}" srcId="{812E3640-A713-44B3-9642-12B9FEF15B67}" destId="{942DF52F-D313-4DDC-8708-6BBE8427AEB7}" srcOrd="3" destOrd="0" parTransId="{06C4A438-ED40-4F23-BECE-535FB6512FED}" sibTransId="{4AC1EB83-E0ED-435C-B7DC-10C5B93E2063}"/>
    <dgm:cxn modelId="{0E9812CE-608C-41AF-8CC2-43CA3FEC83DB}" srcId="{FAEA529E-857B-44D7-9780-D8C95CC8D920}" destId="{A0D32783-5E26-4462-A929-D8F0877B2A63}" srcOrd="3" destOrd="0" parTransId="{2E09043F-2796-4A23-A852-1ED37ED785AA}" sibTransId="{0370C395-2792-4DB5-84A6-87D64E763612}"/>
    <dgm:cxn modelId="{DFF369CF-3DB1-43CB-8775-2E61AA422116}" srcId="{FAEA529E-857B-44D7-9780-D8C95CC8D920}" destId="{11430C04-ADC5-4AF6-B77F-2B6870E7280B}" srcOrd="1" destOrd="0" parTransId="{5607AE15-E017-4823-AE25-8DEA89569F40}" sibTransId="{96EA28A5-A5BA-43E2-9B23-9A9FE1342AA3}"/>
    <dgm:cxn modelId="{D2A8B1D4-FF2E-4C74-83AB-38C554C455DA}" type="presOf" srcId="{B6BF8A1E-4B04-47C8-9904-4F131067DB48}" destId="{D7DDB22C-1892-404A-8587-76681223ADCA}" srcOrd="0" destOrd="0" presId="urn:microsoft.com/office/officeart/2008/layout/SquareAccentList"/>
    <dgm:cxn modelId="{96C8C1D4-6788-4101-A61D-750799BB205F}" srcId="{B6BF8A1E-4B04-47C8-9904-4F131067DB48}" destId="{812E3640-A713-44B3-9642-12B9FEF15B67}" srcOrd="1" destOrd="0" parTransId="{67F5B037-CE77-4D34-A9B3-7806E94C1BCB}" sibTransId="{30663340-0B73-4CF0-9D90-FD37F20E1F36}"/>
    <dgm:cxn modelId="{30DEE1D9-CC95-4BCD-BCAF-82C774952A1E}" type="presOf" srcId="{FAEA529E-857B-44D7-9780-D8C95CC8D920}" destId="{27E28A62-F12C-4ACB-A77F-73D54C2A3FBD}" srcOrd="0" destOrd="0" presId="urn:microsoft.com/office/officeart/2008/layout/SquareAccentList"/>
    <dgm:cxn modelId="{A8AA47EC-3296-41FA-B45C-F4E0660B7F55}" srcId="{E8D0E14B-6A4F-491C-ADF8-C631DFFC6861}" destId="{60B07B85-BCC2-42CC-AF42-DD4D25AB95A1}" srcOrd="4" destOrd="0" parTransId="{BEDD5557-B58F-471B-BA9F-EBA3BABCC372}" sibTransId="{20545A97-0687-43EF-8B30-A78271AAC2A9}"/>
    <dgm:cxn modelId="{55E76EF6-B5A2-4C62-83E2-7BB6B19AEC5E}" type="presOf" srcId="{942DF52F-D313-4DDC-8708-6BBE8427AEB7}" destId="{062659B7-22D1-407B-8A8A-2E25FF84A4C6}" srcOrd="0" destOrd="0" presId="urn:microsoft.com/office/officeart/2008/layout/SquareAccentList"/>
    <dgm:cxn modelId="{2EFE76F7-3139-4405-B126-C07FE89F9DB9}" srcId="{B8A109DA-6808-4B58-AE0B-D2EB0E4DA538}" destId="{FFBC4E58-C74D-4910-B7C4-00574F04502A}" srcOrd="0" destOrd="0" parTransId="{24B9AEF2-BB35-46FA-8B88-C7D554BA3C84}" sibTransId="{810B1D76-6C3A-474A-9EF9-8F6DA3B91FAA}"/>
    <dgm:cxn modelId="{DE7869F8-22C8-44A7-896E-4C3987FB88AF}" type="presOf" srcId="{23F0AD84-A1D9-4B51-98E4-668CF7FF91F2}" destId="{07CE82E6-9DC9-49BB-89CA-CB89E13D2B15}" srcOrd="0" destOrd="0" presId="urn:microsoft.com/office/officeart/2008/layout/SquareAccentList"/>
    <dgm:cxn modelId="{5BA134F9-15C5-4472-B924-3F5851EDA08D}" srcId="{E8D0E14B-6A4F-491C-ADF8-C631DFFC6861}" destId="{1DCB7D2C-444A-43A3-A8D0-E5FCC8678417}" srcOrd="2" destOrd="0" parTransId="{0B8E46B5-2361-4EFA-AD65-32E114FD67ED}" sibTransId="{E7712967-4596-48FA-BCAF-B0A86F9B702E}"/>
    <dgm:cxn modelId="{A2061AFD-A8CA-4E97-8157-C102530235AD}" srcId="{E8D0E14B-6A4F-491C-ADF8-C631DFFC6861}" destId="{23F0AD84-A1D9-4B51-98E4-668CF7FF91F2}" srcOrd="1" destOrd="0" parTransId="{B2C9C2E3-42C6-4744-A90C-8AF3A255F631}" sibTransId="{35115A8D-9A4C-4E2A-A512-E2373ED9B99E}"/>
    <dgm:cxn modelId="{C195A3BF-62E7-4DF1-8F7F-D12DE5637A74}" type="presParOf" srcId="{D7DDB22C-1892-404A-8587-76681223ADCA}" destId="{C5FA675F-6043-43F7-8671-967992F8FB2E}" srcOrd="0" destOrd="0" presId="urn:microsoft.com/office/officeart/2008/layout/SquareAccentList"/>
    <dgm:cxn modelId="{9579E551-0B96-4D62-A9A9-C4017D3F6E4E}" type="presParOf" srcId="{C5FA675F-6043-43F7-8671-967992F8FB2E}" destId="{55CF171C-2347-4144-81A6-E260C1E7F779}" srcOrd="0" destOrd="0" presId="urn:microsoft.com/office/officeart/2008/layout/SquareAccentList"/>
    <dgm:cxn modelId="{0E9A77AD-48CF-4ACD-99B6-DCAFCA490F5D}" type="presParOf" srcId="{55CF171C-2347-4144-81A6-E260C1E7F779}" destId="{F3FE0B5B-B1C7-4ED4-9743-99677E6306E6}" srcOrd="0" destOrd="0" presId="urn:microsoft.com/office/officeart/2008/layout/SquareAccentList"/>
    <dgm:cxn modelId="{540D8621-AFE9-4DAE-81AF-0212D5E4C156}" type="presParOf" srcId="{55CF171C-2347-4144-81A6-E260C1E7F779}" destId="{F4F8E7C8-E23E-4098-9709-EF89D1D91894}" srcOrd="1" destOrd="0" presId="urn:microsoft.com/office/officeart/2008/layout/SquareAccentList"/>
    <dgm:cxn modelId="{1028CE8E-3344-4A32-AABB-08B80E055CF7}" type="presParOf" srcId="{55CF171C-2347-4144-81A6-E260C1E7F779}" destId="{1D764020-2B22-4794-BAB6-182DF658C019}" srcOrd="2" destOrd="0" presId="urn:microsoft.com/office/officeart/2008/layout/SquareAccentList"/>
    <dgm:cxn modelId="{9F9053C9-D635-4F32-A3A9-4149E9180D24}" type="presParOf" srcId="{C5FA675F-6043-43F7-8671-967992F8FB2E}" destId="{31D5F02B-D3D8-4258-8C43-BB2933571835}" srcOrd="1" destOrd="0" presId="urn:microsoft.com/office/officeart/2008/layout/SquareAccentList"/>
    <dgm:cxn modelId="{A386A68E-4185-4BFA-AF83-BDA390489ABA}" type="presParOf" srcId="{31D5F02B-D3D8-4258-8C43-BB2933571835}" destId="{7A4E375E-6161-451C-AFE8-F537AC21B3AB}" srcOrd="0" destOrd="0" presId="urn:microsoft.com/office/officeart/2008/layout/SquareAccentList"/>
    <dgm:cxn modelId="{7A6207E1-D3C2-4A8C-BDF5-556E381A50C8}" type="presParOf" srcId="{7A4E375E-6161-451C-AFE8-F537AC21B3AB}" destId="{C6737421-FBB3-48B5-A7D6-A43BB76B9339}" srcOrd="0" destOrd="0" presId="urn:microsoft.com/office/officeart/2008/layout/SquareAccentList"/>
    <dgm:cxn modelId="{3A5D60FD-A065-459D-BB87-20CBF2CB44F2}" type="presParOf" srcId="{7A4E375E-6161-451C-AFE8-F537AC21B3AB}" destId="{605EC0BC-CF75-4BA7-91BB-CA270225C774}" srcOrd="1" destOrd="0" presId="urn:microsoft.com/office/officeart/2008/layout/SquareAccentList"/>
    <dgm:cxn modelId="{EB48DF52-D46E-44BC-BC8D-17F9D17E02E6}" type="presParOf" srcId="{31D5F02B-D3D8-4258-8C43-BB2933571835}" destId="{2C2E424D-7F55-475A-AD10-18E71EC04276}" srcOrd="1" destOrd="0" presId="urn:microsoft.com/office/officeart/2008/layout/SquareAccentList"/>
    <dgm:cxn modelId="{EDA2492E-1B0D-4428-B1C6-0E04FF798DD1}" type="presParOf" srcId="{2C2E424D-7F55-475A-AD10-18E71EC04276}" destId="{2A35966C-1C48-4004-B7E8-4595AD6511AE}" srcOrd="0" destOrd="0" presId="urn:microsoft.com/office/officeart/2008/layout/SquareAccentList"/>
    <dgm:cxn modelId="{E6665652-3B5F-4BF8-B62B-454CAD346D72}" type="presParOf" srcId="{2C2E424D-7F55-475A-AD10-18E71EC04276}" destId="{D50405D0-C4C6-46E9-A9EC-80497E80B9D6}" srcOrd="1" destOrd="0" presId="urn:microsoft.com/office/officeart/2008/layout/SquareAccentList"/>
    <dgm:cxn modelId="{835045FE-BF16-4D34-9EAD-0F2744D4A012}" type="presParOf" srcId="{31D5F02B-D3D8-4258-8C43-BB2933571835}" destId="{EB1D28E1-BDB2-430A-8F2B-9375DB0F96E6}" srcOrd="2" destOrd="0" presId="urn:microsoft.com/office/officeart/2008/layout/SquareAccentList"/>
    <dgm:cxn modelId="{637263BE-ACB4-4FAB-94A0-C339E509F225}" type="presParOf" srcId="{EB1D28E1-BDB2-430A-8F2B-9375DB0F96E6}" destId="{F73C69C3-E6CD-4134-BEC7-077C58AD138A}" srcOrd="0" destOrd="0" presId="urn:microsoft.com/office/officeart/2008/layout/SquareAccentList"/>
    <dgm:cxn modelId="{EC4C0B1A-0AF0-42E9-B2EF-83F30FC23BF9}" type="presParOf" srcId="{EB1D28E1-BDB2-430A-8F2B-9375DB0F96E6}" destId="{EBAEB46C-736C-446B-969A-1CEBE3042F70}" srcOrd="1" destOrd="0" presId="urn:microsoft.com/office/officeart/2008/layout/SquareAccentList"/>
    <dgm:cxn modelId="{A6DD76A9-71B6-49E5-941A-992C08386771}" type="presParOf" srcId="{D7DDB22C-1892-404A-8587-76681223ADCA}" destId="{130096E1-C5B4-4AEC-984D-5DFD603780B3}" srcOrd="1" destOrd="0" presId="urn:microsoft.com/office/officeart/2008/layout/SquareAccentList"/>
    <dgm:cxn modelId="{48A03BD2-B9DD-4DBF-8740-73A3AE2ABC6A}" type="presParOf" srcId="{130096E1-C5B4-4AEC-984D-5DFD603780B3}" destId="{7B7B5A22-B6D9-412E-9176-4BDFC7B98469}" srcOrd="0" destOrd="0" presId="urn:microsoft.com/office/officeart/2008/layout/SquareAccentList"/>
    <dgm:cxn modelId="{FE0E17FD-A740-4958-8D87-EDEFA1E73E89}" type="presParOf" srcId="{7B7B5A22-B6D9-412E-9176-4BDFC7B98469}" destId="{6934F6D4-42E3-4855-8DD5-8E332ED2922B}" srcOrd="0" destOrd="0" presId="urn:microsoft.com/office/officeart/2008/layout/SquareAccentList"/>
    <dgm:cxn modelId="{CCC14BC4-F40C-4B0B-95C1-92EDB88CE035}" type="presParOf" srcId="{7B7B5A22-B6D9-412E-9176-4BDFC7B98469}" destId="{70A1DCD8-05C6-4AFE-B3B7-FF5840B8E67B}" srcOrd="1" destOrd="0" presId="urn:microsoft.com/office/officeart/2008/layout/SquareAccentList"/>
    <dgm:cxn modelId="{79AEBD6E-D9F2-4FBD-BB6F-1BC377B21F4B}" type="presParOf" srcId="{7B7B5A22-B6D9-412E-9176-4BDFC7B98469}" destId="{85C07ED4-3FE9-4C61-9310-079CD021C532}" srcOrd="2" destOrd="0" presId="urn:microsoft.com/office/officeart/2008/layout/SquareAccentList"/>
    <dgm:cxn modelId="{4EC0D63B-3276-466F-AA70-0469003D4A18}" type="presParOf" srcId="{130096E1-C5B4-4AEC-984D-5DFD603780B3}" destId="{AE5A78B8-1EAC-4D2B-ADED-F51FD4DB31E7}" srcOrd="1" destOrd="0" presId="urn:microsoft.com/office/officeart/2008/layout/SquareAccentList"/>
    <dgm:cxn modelId="{273819E7-D363-42DB-93B7-CB268A4E8430}" type="presParOf" srcId="{AE5A78B8-1EAC-4D2B-ADED-F51FD4DB31E7}" destId="{85ACB987-B37C-448D-9AB9-81DC0CFB4617}" srcOrd="0" destOrd="0" presId="urn:microsoft.com/office/officeart/2008/layout/SquareAccentList"/>
    <dgm:cxn modelId="{425C9D34-8F5E-4512-B715-47C56B1AC8CF}" type="presParOf" srcId="{85ACB987-B37C-448D-9AB9-81DC0CFB4617}" destId="{274D40B4-5A8D-4453-ADD9-33C369B0DE81}" srcOrd="0" destOrd="0" presId="urn:microsoft.com/office/officeart/2008/layout/SquareAccentList"/>
    <dgm:cxn modelId="{F3C19FF6-7662-4CB1-A707-B25A4BC69FDC}" type="presParOf" srcId="{85ACB987-B37C-448D-9AB9-81DC0CFB4617}" destId="{DF19BBA1-BD28-4AE5-ABA0-3AD0D30D6E34}" srcOrd="1" destOrd="0" presId="urn:microsoft.com/office/officeart/2008/layout/SquareAccentList"/>
    <dgm:cxn modelId="{A89E6ECB-15C1-4607-8434-AF4D631C9D4E}" type="presParOf" srcId="{AE5A78B8-1EAC-4D2B-ADED-F51FD4DB31E7}" destId="{A26A34FD-1BA6-4357-9CF1-CC4907E8C4A4}" srcOrd="1" destOrd="0" presId="urn:microsoft.com/office/officeart/2008/layout/SquareAccentList"/>
    <dgm:cxn modelId="{49196833-90C3-4034-9FD7-0C02676A7B0F}" type="presParOf" srcId="{A26A34FD-1BA6-4357-9CF1-CC4907E8C4A4}" destId="{CA53C4FA-B85E-4304-839C-78D559A7F02F}" srcOrd="0" destOrd="0" presId="urn:microsoft.com/office/officeart/2008/layout/SquareAccentList"/>
    <dgm:cxn modelId="{E8D861B5-5F16-4D05-8A64-C68B01D530CE}" type="presParOf" srcId="{A26A34FD-1BA6-4357-9CF1-CC4907E8C4A4}" destId="{5CF007AC-96A8-427A-9BB4-2D54F9060E51}" srcOrd="1" destOrd="0" presId="urn:microsoft.com/office/officeart/2008/layout/SquareAccentList"/>
    <dgm:cxn modelId="{C5C8E699-ED26-4748-ACD2-B3C86CC451DD}" type="presParOf" srcId="{AE5A78B8-1EAC-4D2B-ADED-F51FD4DB31E7}" destId="{7F555794-006D-4802-B281-A260D65BE250}" srcOrd="2" destOrd="0" presId="urn:microsoft.com/office/officeart/2008/layout/SquareAccentList"/>
    <dgm:cxn modelId="{910CCA15-2F63-44FE-ADE9-2E38B05663A8}" type="presParOf" srcId="{7F555794-006D-4802-B281-A260D65BE250}" destId="{5255C56F-3EED-44A4-B627-7E6551186CA9}" srcOrd="0" destOrd="0" presId="urn:microsoft.com/office/officeart/2008/layout/SquareAccentList"/>
    <dgm:cxn modelId="{060979D0-ADAA-40E0-8807-BE1356BA7959}" type="presParOf" srcId="{7F555794-006D-4802-B281-A260D65BE250}" destId="{3F3629F7-3A06-4728-ADDF-31176F331A72}" srcOrd="1" destOrd="0" presId="urn:microsoft.com/office/officeart/2008/layout/SquareAccentList"/>
    <dgm:cxn modelId="{901F99B1-E121-461A-BD17-9E4314A79E0A}" type="presParOf" srcId="{AE5A78B8-1EAC-4D2B-ADED-F51FD4DB31E7}" destId="{791F0C0E-0E55-43CA-AE1E-EABC04897B3F}" srcOrd="3" destOrd="0" presId="urn:microsoft.com/office/officeart/2008/layout/SquareAccentList"/>
    <dgm:cxn modelId="{0F8D060F-1D80-40B5-A569-A8FD18C21E46}" type="presParOf" srcId="{791F0C0E-0E55-43CA-AE1E-EABC04897B3F}" destId="{5EAE3689-937F-4E28-BC4C-47B2C8CEC8DD}" srcOrd="0" destOrd="0" presId="urn:microsoft.com/office/officeart/2008/layout/SquareAccentList"/>
    <dgm:cxn modelId="{D889743A-B7BA-44BB-BC12-574E3A68E748}" type="presParOf" srcId="{791F0C0E-0E55-43CA-AE1E-EABC04897B3F}" destId="{062659B7-22D1-407B-8A8A-2E25FF84A4C6}" srcOrd="1" destOrd="0" presId="urn:microsoft.com/office/officeart/2008/layout/SquareAccentList"/>
    <dgm:cxn modelId="{C3E49E8B-D36A-4F70-82AC-04DDF564067D}" type="presParOf" srcId="{D7DDB22C-1892-404A-8587-76681223ADCA}" destId="{44404625-3960-45F7-8D71-F20B405A9F1A}" srcOrd="2" destOrd="0" presId="urn:microsoft.com/office/officeart/2008/layout/SquareAccentList"/>
    <dgm:cxn modelId="{7DDC1543-59CF-44E0-A78A-5D4EFC401DE3}" type="presParOf" srcId="{44404625-3960-45F7-8D71-F20B405A9F1A}" destId="{C4A9AC54-F088-4123-9326-72E278E4EBEB}" srcOrd="0" destOrd="0" presId="urn:microsoft.com/office/officeart/2008/layout/SquareAccentList"/>
    <dgm:cxn modelId="{4D03295C-6F65-4AE7-9DEC-704882678C63}" type="presParOf" srcId="{C4A9AC54-F088-4123-9326-72E278E4EBEB}" destId="{6684C0A6-2468-43D8-A672-5AD0B246474A}" srcOrd="0" destOrd="0" presId="urn:microsoft.com/office/officeart/2008/layout/SquareAccentList"/>
    <dgm:cxn modelId="{835F3AEC-5924-47AC-A850-E79876FD03C5}" type="presParOf" srcId="{C4A9AC54-F088-4123-9326-72E278E4EBEB}" destId="{E3BDA0BF-9A12-46C2-B32C-2C2F7EA6D78B}" srcOrd="1" destOrd="0" presId="urn:microsoft.com/office/officeart/2008/layout/SquareAccentList"/>
    <dgm:cxn modelId="{AE753A0B-DC52-4567-834C-9831CB8E6756}" type="presParOf" srcId="{C4A9AC54-F088-4123-9326-72E278E4EBEB}" destId="{1098E86A-1CB2-4214-B59F-C4129E87C5AB}" srcOrd="2" destOrd="0" presId="urn:microsoft.com/office/officeart/2008/layout/SquareAccentList"/>
    <dgm:cxn modelId="{D5E39A8D-615B-4C02-B097-0F7F29C703F0}" type="presParOf" srcId="{44404625-3960-45F7-8D71-F20B405A9F1A}" destId="{BFD9F232-B29D-47A6-B0C3-395FE092F195}" srcOrd="1" destOrd="0" presId="urn:microsoft.com/office/officeart/2008/layout/SquareAccentList"/>
    <dgm:cxn modelId="{B9E0F183-36BB-44B2-8DE9-0FDB18D4BE60}" type="presParOf" srcId="{BFD9F232-B29D-47A6-B0C3-395FE092F195}" destId="{D2F172B4-20F2-484E-B0F4-D3E672DC6146}" srcOrd="0" destOrd="0" presId="urn:microsoft.com/office/officeart/2008/layout/SquareAccentList"/>
    <dgm:cxn modelId="{EE0FBDDF-B338-468F-985F-BEB0519A4C0C}" type="presParOf" srcId="{D2F172B4-20F2-484E-B0F4-D3E672DC6146}" destId="{F726753C-B3E8-44CF-8B45-4BA106FEDA7D}" srcOrd="0" destOrd="0" presId="urn:microsoft.com/office/officeart/2008/layout/SquareAccentList"/>
    <dgm:cxn modelId="{073005A3-CA3E-40C2-B040-0DDE33CAC7DC}" type="presParOf" srcId="{D2F172B4-20F2-484E-B0F4-D3E672DC6146}" destId="{229F3B44-537E-425A-9FE1-9CC17539EE13}" srcOrd="1" destOrd="0" presId="urn:microsoft.com/office/officeart/2008/layout/SquareAccentList"/>
    <dgm:cxn modelId="{EB0DEF90-5280-432B-8D0C-99746DAC4581}" type="presParOf" srcId="{BFD9F232-B29D-47A6-B0C3-395FE092F195}" destId="{5F4EF07D-9E98-43F7-B4B0-9F0F8A0F5E14}" srcOrd="1" destOrd="0" presId="urn:microsoft.com/office/officeart/2008/layout/SquareAccentList"/>
    <dgm:cxn modelId="{8756A1BC-F7E2-4701-BF3F-EDF2CBD30421}" type="presParOf" srcId="{5F4EF07D-9E98-43F7-B4B0-9F0F8A0F5E14}" destId="{3AAFCC3B-1DEB-4397-B007-6F8AB7152AB0}" srcOrd="0" destOrd="0" presId="urn:microsoft.com/office/officeart/2008/layout/SquareAccentList"/>
    <dgm:cxn modelId="{7587B996-5195-49A6-8B58-92B2982B0D16}" type="presParOf" srcId="{5F4EF07D-9E98-43F7-B4B0-9F0F8A0F5E14}" destId="{43FC82DE-27F8-4C01-9C50-7E6DCB6A6EAE}" srcOrd="1" destOrd="0" presId="urn:microsoft.com/office/officeart/2008/layout/SquareAccentList"/>
    <dgm:cxn modelId="{109AA020-BB46-4631-8C87-3CE2C4B3A63C}" type="presParOf" srcId="{BFD9F232-B29D-47A6-B0C3-395FE092F195}" destId="{CC1D1695-8BF7-4D6F-9533-BB58146EFFA6}" srcOrd="2" destOrd="0" presId="urn:microsoft.com/office/officeart/2008/layout/SquareAccentList"/>
    <dgm:cxn modelId="{36CE65CE-4F88-405B-A4A2-54F8630DC2A0}" type="presParOf" srcId="{CC1D1695-8BF7-4D6F-9533-BB58146EFFA6}" destId="{2AB3A828-8C8B-4A13-945A-C3BA96A80C4E}" srcOrd="0" destOrd="0" presId="urn:microsoft.com/office/officeart/2008/layout/SquareAccentList"/>
    <dgm:cxn modelId="{E5C42DFE-4003-4405-AB53-FAEA5C966689}" type="presParOf" srcId="{CC1D1695-8BF7-4D6F-9533-BB58146EFFA6}" destId="{76393337-EE16-4395-918C-B795E887254A}" srcOrd="1" destOrd="0" presId="urn:microsoft.com/office/officeart/2008/layout/SquareAccentList"/>
    <dgm:cxn modelId="{9C279ECA-E419-43E0-A4EA-1ABA98ADC255}" type="presParOf" srcId="{BFD9F232-B29D-47A6-B0C3-395FE092F195}" destId="{1D2977A3-1680-476E-9B3E-7783EBCADB91}" srcOrd="3" destOrd="0" presId="urn:microsoft.com/office/officeart/2008/layout/SquareAccentList"/>
    <dgm:cxn modelId="{B26145A0-61A4-486A-873F-5ACB9E74C6A3}" type="presParOf" srcId="{1D2977A3-1680-476E-9B3E-7783EBCADB91}" destId="{B889A2E5-957F-4DEE-A5F5-55C210E9D41B}" srcOrd="0" destOrd="0" presId="urn:microsoft.com/office/officeart/2008/layout/SquareAccentList"/>
    <dgm:cxn modelId="{4B1670F0-DFEE-4648-A3A0-25AC1ABE45C7}" type="presParOf" srcId="{1D2977A3-1680-476E-9B3E-7783EBCADB91}" destId="{02AB3992-7813-4202-B6EF-EDC32BBC9D21}" srcOrd="1" destOrd="0" presId="urn:microsoft.com/office/officeart/2008/layout/SquareAccentList"/>
    <dgm:cxn modelId="{E990A650-F5E3-410F-872C-DDDF8C65737B}" type="presParOf" srcId="{D7DDB22C-1892-404A-8587-76681223ADCA}" destId="{F31B6DA8-F1FE-460C-BEA9-49C1E0AECA3A}" srcOrd="3" destOrd="0" presId="urn:microsoft.com/office/officeart/2008/layout/SquareAccentList"/>
    <dgm:cxn modelId="{A40645B1-CA2A-4FDF-9F97-48C0B09FA144}" type="presParOf" srcId="{F31B6DA8-F1FE-460C-BEA9-49C1E0AECA3A}" destId="{62E28672-57E6-4B9B-8A2E-6F5C13009112}" srcOrd="0" destOrd="0" presId="urn:microsoft.com/office/officeart/2008/layout/SquareAccentList"/>
    <dgm:cxn modelId="{30A913C0-3D39-4B65-BC0E-4762163D004B}" type="presParOf" srcId="{62E28672-57E6-4B9B-8A2E-6F5C13009112}" destId="{7C43BECE-DE77-4C3E-BDC2-96F86C8F03CE}" srcOrd="0" destOrd="0" presId="urn:microsoft.com/office/officeart/2008/layout/SquareAccentList"/>
    <dgm:cxn modelId="{CF4A5562-61C0-445B-9145-D45E8A6FD031}" type="presParOf" srcId="{62E28672-57E6-4B9B-8A2E-6F5C13009112}" destId="{3EAAF42F-3E5A-47CE-A300-8BA928F31EDB}" srcOrd="1" destOrd="0" presId="urn:microsoft.com/office/officeart/2008/layout/SquareAccentList"/>
    <dgm:cxn modelId="{EAC630D7-D197-4BA8-BAC9-F44FF6F60D1D}" type="presParOf" srcId="{62E28672-57E6-4B9B-8A2E-6F5C13009112}" destId="{27E28A62-F12C-4ACB-A77F-73D54C2A3FBD}" srcOrd="2" destOrd="0" presId="urn:microsoft.com/office/officeart/2008/layout/SquareAccentList"/>
    <dgm:cxn modelId="{C53D3A20-C3B0-4E93-B278-8D7EFEB1023A}" type="presParOf" srcId="{F31B6DA8-F1FE-460C-BEA9-49C1E0AECA3A}" destId="{D244919D-F333-4D8E-9E2E-ADCCF0349E6C}" srcOrd="1" destOrd="0" presId="urn:microsoft.com/office/officeart/2008/layout/SquareAccentList"/>
    <dgm:cxn modelId="{07F2F8C8-E733-4F6D-AA67-814D90C475EA}" type="presParOf" srcId="{D244919D-F333-4D8E-9E2E-ADCCF0349E6C}" destId="{9E24D4B1-193D-4472-9A7F-AA212B2C6FD8}" srcOrd="0" destOrd="0" presId="urn:microsoft.com/office/officeart/2008/layout/SquareAccentList"/>
    <dgm:cxn modelId="{802AA69F-5CF9-43A3-8169-5ABE6583385D}" type="presParOf" srcId="{9E24D4B1-193D-4472-9A7F-AA212B2C6FD8}" destId="{40FAEEFB-BCCE-4342-8884-5EEA9D1DA196}" srcOrd="0" destOrd="0" presId="urn:microsoft.com/office/officeart/2008/layout/SquareAccentList"/>
    <dgm:cxn modelId="{DDFAD1C1-949D-4D0F-A501-D52EFF92E458}" type="presParOf" srcId="{9E24D4B1-193D-4472-9A7F-AA212B2C6FD8}" destId="{8D48CEB2-6F90-4C1C-9767-E839545CE1B7}" srcOrd="1" destOrd="0" presId="urn:microsoft.com/office/officeart/2008/layout/SquareAccentList"/>
    <dgm:cxn modelId="{60AECC79-AB44-4CDF-BBE2-12B80A76FD10}" type="presParOf" srcId="{D244919D-F333-4D8E-9E2E-ADCCF0349E6C}" destId="{2A54243B-55D0-4972-97D1-1B748CD09F67}" srcOrd="1" destOrd="0" presId="urn:microsoft.com/office/officeart/2008/layout/SquareAccentList"/>
    <dgm:cxn modelId="{8A51FF38-D4DC-4538-90CC-F817E85E91C7}" type="presParOf" srcId="{2A54243B-55D0-4972-97D1-1B748CD09F67}" destId="{E85B0ECC-70AE-4896-A374-BFAE876B4747}" srcOrd="0" destOrd="0" presId="urn:microsoft.com/office/officeart/2008/layout/SquareAccentList"/>
    <dgm:cxn modelId="{AA2FB5C1-C3AA-4318-8F7A-CA0240AFFA51}" type="presParOf" srcId="{2A54243B-55D0-4972-97D1-1B748CD09F67}" destId="{3C84DB4B-187B-402A-AFCC-703DD3D67496}" srcOrd="1" destOrd="0" presId="urn:microsoft.com/office/officeart/2008/layout/SquareAccentList"/>
    <dgm:cxn modelId="{9AC7E8B2-020A-42FE-AB3B-695323A1287F}" type="presParOf" srcId="{D244919D-F333-4D8E-9E2E-ADCCF0349E6C}" destId="{1EB31092-4038-4935-99F2-31347033BA33}" srcOrd="2" destOrd="0" presId="urn:microsoft.com/office/officeart/2008/layout/SquareAccentList"/>
    <dgm:cxn modelId="{A2D32DCC-7848-4AB6-973E-6D6EECAFC500}" type="presParOf" srcId="{1EB31092-4038-4935-99F2-31347033BA33}" destId="{229A20FF-DC06-48F9-8837-D119C49486F8}" srcOrd="0" destOrd="0" presId="urn:microsoft.com/office/officeart/2008/layout/SquareAccentList"/>
    <dgm:cxn modelId="{AB157FAB-C609-47D7-B13A-121165982B43}" type="presParOf" srcId="{1EB31092-4038-4935-99F2-31347033BA33}" destId="{C8D14909-3706-4911-9F42-5B5A9D3FC400}" srcOrd="1" destOrd="0" presId="urn:microsoft.com/office/officeart/2008/layout/SquareAccentList"/>
    <dgm:cxn modelId="{F11D2CCD-D668-43E4-9D6A-084A248675C2}" type="presParOf" srcId="{D244919D-F333-4D8E-9E2E-ADCCF0349E6C}" destId="{73E558E4-6D44-4737-BD90-7083EFAAE542}" srcOrd="3" destOrd="0" presId="urn:microsoft.com/office/officeart/2008/layout/SquareAccentList"/>
    <dgm:cxn modelId="{5A993C59-38C2-406F-B6C4-C40022187BC0}" type="presParOf" srcId="{73E558E4-6D44-4737-BD90-7083EFAAE542}" destId="{6C77066D-A721-48B4-A010-AE94523839AE}" srcOrd="0" destOrd="0" presId="urn:microsoft.com/office/officeart/2008/layout/SquareAccentList"/>
    <dgm:cxn modelId="{95561709-7973-4AAF-AB84-01AA818FD93E}" type="presParOf" srcId="{73E558E4-6D44-4737-BD90-7083EFAAE542}" destId="{7CAB4B2E-7E79-495D-AD2A-1CDC4B4AE3FA}" srcOrd="1" destOrd="0" presId="urn:microsoft.com/office/officeart/2008/layout/SquareAccentList"/>
    <dgm:cxn modelId="{DE6DB6F3-2B84-4B23-AF63-A68E152CA48D}" type="presParOf" srcId="{D7DDB22C-1892-404A-8587-76681223ADCA}" destId="{FA848356-B3CE-4FE7-BB39-02DB48D75505}" srcOrd="4" destOrd="0" presId="urn:microsoft.com/office/officeart/2008/layout/SquareAccentList"/>
    <dgm:cxn modelId="{1A331157-BA8D-4139-A583-BA1343AA9DBA}" type="presParOf" srcId="{FA848356-B3CE-4FE7-BB39-02DB48D75505}" destId="{C51559D8-F5B1-47A6-A9A3-024392836920}" srcOrd="0" destOrd="0" presId="urn:microsoft.com/office/officeart/2008/layout/SquareAccentList"/>
    <dgm:cxn modelId="{852BEAA4-ED43-4F11-9BF6-CF14C6959766}" type="presParOf" srcId="{C51559D8-F5B1-47A6-A9A3-024392836920}" destId="{C36690E6-923F-40EB-B6B5-BE82556579F3}" srcOrd="0" destOrd="0" presId="urn:microsoft.com/office/officeart/2008/layout/SquareAccentList"/>
    <dgm:cxn modelId="{D4BF9C3B-BE29-47C3-AC5A-F776D26E2FDE}" type="presParOf" srcId="{C51559D8-F5B1-47A6-A9A3-024392836920}" destId="{84AC2DC7-88C3-4440-B547-E7A3ADB834B3}" srcOrd="1" destOrd="0" presId="urn:microsoft.com/office/officeart/2008/layout/SquareAccentList"/>
    <dgm:cxn modelId="{AC066E76-1208-4883-93A4-4442ACEE4F3C}" type="presParOf" srcId="{C51559D8-F5B1-47A6-A9A3-024392836920}" destId="{630A4C60-DDAA-41FE-A8E2-7BAD6E848567}" srcOrd="2" destOrd="0" presId="urn:microsoft.com/office/officeart/2008/layout/SquareAccentList"/>
    <dgm:cxn modelId="{708AF534-30F3-4607-910E-996368F377EE}" type="presParOf" srcId="{FA848356-B3CE-4FE7-BB39-02DB48D75505}" destId="{8213E1EE-7249-4064-AF3A-2BAFC3C3B81C}" srcOrd="1" destOrd="0" presId="urn:microsoft.com/office/officeart/2008/layout/SquareAccentList"/>
    <dgm:cxn modelId="{65595753-392B-4C1B-9247-2FDA0936ECB8}" type="presParOf" srcId="{8213E1EE-7249-4064-AF3A-2BAFC3C3B81C}" destId="{04D1A2F0-AB82-4BCE-94DA-B17661089B7B}" srcOrd="0" destOrd="0" presId="urn:microsoft.com/office/officeart/2008/layout/SquareAccentList"/>
    <dgm:cxn modelId="{A8D205DB-5425-4C46-8108-48849A6036B9}" type="presParOf" srcId="{04D1A2F0-AB82-4BCE-94DA-B17661089B7B}" destId="{BDD6AD1F-1D55-4B90-8031-F4016806441E}" srcOrd="0" destOrd="0" presId="urn:microsoft.com/office/officeart/2008/layout/SquareAccentList"/>
    <dgm:cxn modelId="{6BC439E9-DC86-419D-898A-2B0CAEA2C33D}" type="presParOf" srcId="{04D1A2F0-AB82-4BCE-94DA-B17661089B7B}" destId="{2628F730-46A9-44D8-B9A9-11B3127542AB}" srcOrd="1" destOrd="0" presId="urn:microsoft.com/office/officeart/2008/layout/SquareAccentList"/>
    <dgm:cxn modelId="{CDC06DDA-6B6F-49F5-B683-23F61031B5DC}" type="presParOf" srcId="{8213E1EE-7249-4064-AF3A-2BAFC3C3B81C}" destId="{26A882F2-CA8F-48A1-92B1-A4BF8500D583}" srcOrd="1" destOrd="0" presId="urn:microsoft.com/office/officeart/2008/layout/SquareAccentList"/>
    <dgm:cxn modelId="{EE418034-946B-41A2-9578-FE4E9ECA4EAC}" type="presParOf" srcId="{26A882F2-CA8F-48A1-92B1-A4BF8500D583}" destId="{1E412B10-B952-48AD-B42A-9DEDE9FDB184}" srcOrd="0" destOrd="0" presId="urn:microsoft.com/office/officeart/2008/layout/SquareAccentList"/>
    <dgm:cxn modelId="{84EE7571-E613-4E5D-8C2C-837AB6AD9515}" type="presParOf" srcId="{26A882F2-CA8F-48A1-92B1-A4BF8500D583}" destId="{07CE82E6-9DC9-49BB-89CA-CB89E13D2B15}" srcOrd="1" destOrd="0" presId="urn:microsoft.com/office/officeart/2008/layout/SquareAccentList"/>
    <dgm:cxn modelId="{E8CB7AFC-DE62-441F-9837-6AFA27A05FBB}" type="presParOf" srcId="{8213E1EE-7249-4064-AF3A-2BAFC3C3B81C}" destId="{B85FC1A5-F7FC-4B62-B07A-AF28C280EFF9}" srcOrd="2" destOrd="0" presId="urn:microsoft.com/office/officeart/2008/layout/SquareAccentList"/>
    <dgm:cxn modelId="{4D0E282F-C5A0-4A57-BE55-0A438719A31A}" type="presParOf" srcId="{B85FC1A5-F7FC-4B62-B07A-AF28C280EFF9}" destId="{A04BAD0E-53C0-4EBB-81A6-91F67D5AA3F6}" srcOrd="0" destOrd="0" presId="urn:microsoft.com/office/officeart/2008/layout/SquareAccentList"/>
    <dgm:cxn modelId="{B256B995-12C8-4EF5-84CC-42B39F1FA60D}" type="presParOf" srcId="{B85FC1A5-F7FC-4B62-B07A-AF28C280EFF9}" destId="{80CCBCF0-BF41-4BAF-B749-0EA0130CE12F}" srcOrd="1" destOrd="0" presId="urn:microsoft.com/office/officeart/2008/layout/SquareAccentList"/>
    <dgm:cxn modelId="{F213EA7B-1E3B-4E25-9C30-4F1CA1BD194E}" type="presParOf" srcId="{8213E1EE-7249-4064-AF3A-2BAFC3C3B81C}" destId="{2D360751-348B-4771-AD38-1F458320E9C4}" srcOrd="3" destOrd="0" presId="urn:microsoft.com/office/officeart/2008/layout/SquareAccentList"/>
    <dgm:cxn modelId="{8F1C3FD8-196C-482B-A25F-51787223963A}" type="presParOf" srcId="{2D360751-348B-4771-AD38-1F458320E9C4}" destId="{C9B655D7-6F17-44F0-A12C-B2BBB7CBA41A}" srcOrd="0" destOrd="0" presId="urn:microsoft.com/office/officeart/2008/layout/SquareAccentList"/>
    <dgm:cxn modelId="{A9B49B43-4875-412C-A9BC-6C6055060D6A}" type="presParOf" srcId="{2D360751-348B-4771-AD38-1F458320E9C4}" destId="{DCABE16E-465F-4113-9364-22F236852AE2}" srcOrd="1" destOrd="0" presId="urn:microsoft.com/office/officeart/2008/layout/SquareAccentList"/>
    <dgm:cxn modelId="{9E3C3712-FC40-45E1-89ED-5295B8B1FDB6}" type="presParOf" srcId="{8213E1EE-7249-4064-AF3A-2BAFC3C3B81C}" destId="{DF6A470A-4DBE-4BB9-AFAB-A93FB0DD5197}" srcOrd="4" destOrd="0" presId="urn:microsoft.com/office/officeart/2008/layout/SquareAccentList"/>
    <dgm:cxn modelId="{A7771BB5-2308-441B-940A-D36CCEBD5406}" type="presParOf" srcId="{DF6A470A-4DBE-4BB9-AFAB-A93FB0DD5197}" destId="{5D762AA1-11C4-40B2-BA3D-1A5FA5F54607}" srcOrd="0" destOrd="0" presId="urn:microsoft.com/office/officeart/2008/layout/SquareAccentList"/>
    <dgm:cxn modelId="{19363E35-E853-42EE-8D54-094E59BC3BBA}" type="presParOf" srcId="{DF6A470A-4DBE-4BB9-AFAB-A93FB0DD5197}" destId="{ECE89D5E-CC8E-4AC2-B558-B8A7D5DD215B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6BF8A1E-4B04-47C8-9904-4F131067DB48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8A109DA-6808-4B58-AE0B-D2EB0E4DA538}">
      <dgm:prSet phldrT="[Texto]" custT="1"/>
      <dgm:spPr/>
      <dgm:t>
        <a:bodyPr/>
        <a:lstStyle/>
        <a:p>
          <a:r>
            <a:rPr lang="es-ES" sz="1600" b="1" dirty="0"/>
            <a:t>30.1 Inercia insular</a:t>
          </a:r>
          <a:endParaRPr lang="es-ES" sz="1600" dirty="0"/>
        </a:p>
      </dgm:t>
    </dgm:pt>
    <dgm:pt modelId="{BEB29B5C-A849-462B-9AD8-5C40B34CFF54}" type="parTrans" cxnId="{512A174E-CCE3-43D1-8771-2A1BA8C20A54}">
      <dgm:prSet/>
      <dgm:spPr/>
      <dgm:t>
        <a:bodyPr/>
        <a:lstStyle/>
        <a:p>
          <a:endParaRPr lang="es-ES" sz="2400"/>
        </a:p>
      </dgm:t>
    </dgm:pt>
    <dgm:pt modelId="{5C360BE4-29C9-4416-858F-DEC996A1B1F9}" type="sibTrans" cxnId="{512A174E-CCE3-43D1-8771-2A1BA8C20A54}">
      <dgm:prSet/>
      <dgm:spPr/>
      <dgm:t>
        <a:bodyPr/>
        <a:lstStyle/>
        <a:p>
          <a:endParaRPr lang="es-ES" sz="2400"/>
        </a:p>
      </dgm:t>
    </dgm:pt>
    <dgm:pt modelId="{FFBC4E58-C74D-4910-B7C4-00574F04502A}">
      <dgm:prSet phldrT="[Texto]" custT="1"/>
      <dgm:spPr/>
      <dgm:t>
        <a:bodyPr/>
        <a:lstStyle/>
        <a:p>
          <a:r>
            <a:rPr lang="es-ES" sz="900" b="1" i="0" dirty="0"/>
            <a:t>Demanda cubierta con renovables: </a:t>
          </a:r>
          <a:r>
            <a:rPr lang="es-ES" sz="900" b="0" i="0" dirty="0"/>
            <a:t>50.2%</a:t>
          </a:r>
          <a:endParaRPr lang="es-ES" sz="900" dirty="0"/>
        </a:p>
      </dgm:t>
    </dgm:pt>
    <dgm:pt modelId="{24B9AEF2-BB35-46FA-8B88-C7D554BA3C84}" type="parTrans" cxnId="{2EFE76F7-3139-4405-B126-C07FE89F9DB9}">
      <dgm:prSet/>
      <dgm:spPr/>
      <dgm:t>
        <a:bodyPr/>
        <a:lstStyle/>
        <a:p>
          <a:endParaRPr lang="es-ES" sz="2400"/>
        </a:p>
      </dgm:t>
    </dgm:pt>
    <dgm:pt modelId="{810B1D76-6C3A-474A-9EF9-8F6DA3B91FAA}" type="sibTrans" cxnId="{2EFE76F7-3139-4405-B126-C07FE89F9DB9}">
      <dgm:prSet/>
      <dgm:spPr/>
      <dgm:t>
        <a:bodyPr/>
        <a:lstStyle/>
        <a:p>
          <a:endParaRPr lang="es-ES" sz="2400"/>
        </a:p>
      </dgm:t>
    </dgm:pt>
    <dgm:pt modelId="{85C7E9DB-3D3D-40F2-A6CD-342443E6AB9B}">
      <dgm:prSet phldrT="[Texto]" custT="1"/>
      <dgm:spPr/>
      <dgm:t>
        <a:bodyPr/>
        <a:lstStyle/>
        <a:p>
          <a:pPr rtl="0"/>
          <a:r>
            <a:rPr lang="es-ES" sz="900" b="1" dirty="0"/>
            <a:t>Almacenamiento</a:t>
          </a:r>
          <a:r>
            <a:rPr lang="es-ES" sz="900" dirty="0"/>
            <a:t>: </a:t>
          </a:r>
          <a:r>
            <a:rPr lang="es-ES" sz="900" dirty="0">
              <a:latin typeface="Arial"/>
            </a:rPr>
            <a:t>68,5 GWh</a:t>
          </a:r>
          <a:endParaRPr lang="es-ES" sz="900" dirty="0"/>
        </a:p>
      </dgm:t>
    </dgm:pt>
    <dgm:pt modelId="{10AA8526-5711-4774-944D-CD87C2ACF249}" type="parTrans" cxnId="{5BEAFF7C-A959-4FB3-A972-4D8D3BA34289}">
      <dgm:prSet/>
      <dgm:spPr/>
      <dgm:t>
        <a:bodyPr/>
        <a:lstStyle/>
        <a:p>
          <a:endParaRPr lang="es-ES" sz="2400"/>
        </a:p>
      </dgm:t>
    </dgm:pt>
    <dgm:pt modelId="{9A6FA800-AD1E-41D0-9318-473325169586}" type="sibTrans" cxnId="{5BEAFF7C-A959-4FB3-A972-4D8D3BA34289}">
      <dgm:prSet/>
      <dgm:spPr/>
      <dgm:t>
        <a:bodyPr/>
        <a:lstStyle/>
        <a:p>
          <a:endParaRPr lang="es-ES" sz="2400"/>
        </a:p>
      </dgm:t>
    </dgm:pt>
    <dgm:pt modelId="{27A84DEA-3CBA-4257-B56D-9A964B9C95A5}">
      <dgm:prSet phldrT="[Texto]" custT="1"/>
      <dgm:spPr/>
      <dgm:t>
        <a:bodyPr/>
        <a:lstStyle/>
        <a:p>
          <a:r>
            <a:rPr lang="es-ES" sz="900" b="1" i="0" dirty="0"/>
            <a:t>Excedente: </a:t>
          </a:r>
          <a:r>
            <a:rPr lang="es-ES" sz="900" b="0" i="0" dirty="0"/>
            <a:t>13.5%</a:t>
          </a:r>
          <a:endParaRPr lang="es-ES" sz="900" dirty="0"/>
        </a:p>
      </dgm:t>
    </dgm:pt>
    <dgm:pt modelId="{F39C26CD-73F9-42C6-839D-3EBF69949975}" type="parTrans" cxnId="{C4419D64-87D6-41CF-92AF-318C7952E649}">
      <dgm:prSet/>
      <dgm:spPr/>
      <dgm:t>
        <a:bodyPr/>
        <a:lstStyle/>
        <a:p>
          <a:endParaRPr lang="es-ES" sz="2400"/>
        </a:p>
      </dgm:t>
    </dgm:pt>
    <dgm:pt modelId="{3C0F9D38-C4BE-4CD3-82C0-91EF17067BF7}" type="sibTrans" cxnId="{C4419D64-87D6-41CF-92AF-318C7952E649}">
      <dgm:prSet/>
      <dgm:spPr/>
      <dgm:t>
        <a:bodyPr/>
        <a:lstStyle/>
        <a:p>
          <a:endParaRPr lang="es-ES" sz="2400"/>
        </a:p>
      </dgm:t>
    </dgm:pt>
    <dgm:pt modelId="{09C13E4D-0440-45CC-A8C3-599E37D91138}">
      <dgm:prSet phldrT="[Texto]" custT="1"/>
      <dgm:spPr/>
      <dgm:t>
        <a:bodyPr/>
        <a:lstStyle/>
        <a:p>
          <a:r>
            <a:rPr lang="es-ES" sz="1600" b="1" dirty="0"/>
            <a:t>30.3.1 Inercia + Offshore</a:t>
          </a:r>
        </a:p>
      </dgm:t>
    </dgm:pt>
    <dgm:pt modelId="{CC29B0E3-4FAA-450B-9107-1BD44D576D1A}" type="parTrans" cxnId="{8884EA4D-EEB3-460A-AE87-D981361E88AC}">
      <dgm:prSet/>
      <dgm:spPr/>
      <dgm:t>
        <a:bodyPr/>
        <a:lstStyle/>
        <a:p>
          <a:endParaRPr lang="es-ES" sz="2400"/>
        </a:p>
      </dgm:t>
    </dgm:pt>
    <dgm:pt modelId="{1AFB34E4-291A-4080-9DEB-DB643221D49D}" type="sibTrans" cxnId="{8884EA4D-EEB3-460A-AE87-D981361E88AC}">
      <dgm:prSet/>
      <dgm:spPr/>
      <dgm:t>
        <a:bodyPr/>
        <a:lstStyle/>
        <a:p>
          <a:endParaRPr lang="es-ES" sz="2400"/>
        </a:p>
      </dgm:t>
    </dgm:pt>
    <dgm:pt modelId="{2E3AF851-9356-4125-914B-70D6FDD4376B}">
      <dgm:prSet phldrT="[Texto]" custT="1"/>
      <dgm:spPr/>
      <dgm:t>
        <a:bodyPr/>
        <a:lstStyle/>
        <a:p>
          <a:r>
            <a:rPr lang="es-ES" sz="900" b="1" i="0" dirty="0"/>
            <a:t>Demanda cubierta con renovables: </a:t>
          </a:r>
          <a:r>
            <a:rPr lang="es-ES" sz="900" b="0" i="0" dirty="0"/>
            <a:t>62.7%</a:t>
          </a:r>
          <a:endParaRPr lang="es-ES" sz="900" dirty="0"/>
        </a:p>
      </dgm:t>
    </dgm:pt>
    <dgm:pt modelId="{DFCCD5E5-8427-49E5-AD4D-8F7CE6E6A56E}" type="parTrans" cxnId="{B4D67F17-ADBF-4B25-8122-AFF1945DB7DC}">
      <dgm:prSet/>
      <dgm:spPr/>
      <dgm:t>
        <a:bodyPr/>
        <a:lstStyle/>
        <a:p>
          <a:endParaRPr lang="es-ES" sz="2400"/>
        </a:p>
      </dgm:t>
    </dgm:pt>
    <dgm:pt modelId="{84A189BF-6A53-4A04-ABA4-97CDDED0588D}" type="sibTrans" cxnId="{B4D67F17-ADBF-4B25-8122-AFF1945DB7DC}">
      <dgm:prSet/>
      <dgm:spPr/>
      <dgm:t>
        <a:bodyPr/>
        <a:lstStyle/>
        <a:p>
          <a:endParaRPr lang="es-ES" sz="2400"/>
        </a:p>
      </dgm:t>
    </dgm:pt>
    <dgm:pt modelId="{FE00A3E8-4A40-4BAC-80CB-75560C15AE40}">
      <dgm:prSet phldrT="[Texto]" custT="1"/>
      <dgm:spPr/>
      <dgm:t>
        <a:bodyPr/>
        <a:lstStyle/>
        <a:p>
          <a:pPr rtl="0"/>
          <a:r>
            <a:rPr lang="es-ES" sz="900" b="1" dirty="0"/>
            <a:t>Almacenamiento</a:t>
          </a:r>
          <a:r>
            <a:rPr lang="es-ES" sz="900" dirty="0"/>
            <a:t>:</a:t>
          </a:r>
          <a:r>
            <a:rPr lang="es-ES" sz="900" dirty="0">
              <a:latin typeface="Arial"/>
            </a:rPr>
            <a:t> 74,2 GWh</a:t>
          </a:r>
          <a:endParaRPr lang="es-ES" sz="900" dirty="0"/>
        </a:p>
      </dgm:t>
    </dgm:pt>
    <dgm:pt modelId="{94CD3AA6-60AB-41A4-9AC3-271A19565FDF}" type="parTrans" cxnId="{753764B8-D8C5-4496-9EC9-92853892AD65}">
      <dgm:prSet/>
      <dgm:spPr/>
      <dgm:t>
        <a:bodyPr/>
        <a:lstStyle/>
        <a:p>
          <a:endParaRPr lang="es-ES" sz="2400"/>
        </a:p>
      </dgm:t>
    </dgm:pt>
    <dgm:pt modelId="{1CF676A4-5AB5-44E6-BAE1-920DEBC8492C}" type="sibTrans" cxnId="{753764B8-D8C5-4496-9EC9-92853892AD65}">
      <dgm:prSet/>
      <dgm:spPr/>
      <dgm:t>
        <a:bodyPr/>
        <a:lstStyle/>
        <a:p>
          <a:endParaRPr lang="es-ES" sz="2400"/>
        </a:p>
      </dgm:t>
    </dgm:pt>
    <dgm:pt modelId="{36B7FBBA-7FC0-49C7-B891-9A420B1E3045}">
      <dgm:prSet phldrT="[Texto]" custT="1"/>
      <dgm:spPr/>
      <dgm:t>
        <a:bodyPr/>
        <a:lstStyle/>
        <a:p>
          <a:r>
            <a:rPr lang="es-ES" sz="900" b="1" i="0" dirty="0"/>
            <a:t>Excedente: </a:t>
          </a:r>
          <a:r>
            <a:rPr lang="es-ES" sz="900" b="0" i="0" dirty="0"/>
            <a:t>28.6%</a:t>
          </a:r>
          <a:endParaRPr lang="es-ES" sz="900" dirty="0"/>
        </a:p>
      </dgm:t>
    </dgm:pt>
    <dgm:pt modelId="{1345173A-3A5D-4134-8365-65B08B195FD8}" type="parTrans" cxnId="{9C825836-A807-428A-9981-FC4756E3F2DD}">
      <dgm:prSet/>
      <dgm:spPr/>
      <dgm:t>
        <a:bodyPr/>
        <a:lstStyle/>
        <a:p>
          <a:endParaRPr lang="es-ES" sz="2400"/>
        </a:p>
      </dgm:t>
    </dgm:pt>
    <dgm:pt modelId="{2CA30EFE-9F88-445E-B7AD-E14DBA998688}" type="sibTrans" cxnId="{9C825836-A807-428A-9981-FC4756E3F2DD}">
      <dgm:prSet/>
      <dgm:spPr/>
      <dgm:t>
        <a:bodyPr/>
        <a:lstStyle/>
        <a:p>
          <a:endParaRPr lang="es-ES" sz="2400"/>
        </a:p>
      </dgm:t>
    </dgm:pt>
    <dgm:pt modelId="{59C6F0DE-8078-4D40-939B-890377B14097}">
      <dgm:prSet phldrT="[Texto]" custT="1"/>
      <dgm:spPr/>
      <dgm:t>
        <a:bodyPr/>
        <a:lstStyle/>
        <a:p>
          <a:r>
            <a:rPr lang="es-ES" sz="900" b="1" i="0" dirty="0"/>
            <a:t>Excedente: </a:t>
          </a:r>
          <a:r>
            <a:rPr lang="es-ES" sz="900" b="0" i="0" dirty="0"/>
            <a:t>26.6%</a:t>
          </a:r>
          <a:endParaRPr lang="es-ES" sz="900" dirty="0"/>
        </a:p>
      </dgm:t>
    </dgm:pt>
    <dgm:pt modelId="{870201E1-6C67-48D8-95F3-E1EBA0EC33A4}" type="parTrans" cxnId="{37E54213-3FAC-478B-BE0E-961BCC1F798E}">
      <dgm:prSet/>
      <dgm:spPr/>
      <dgm:t>
        <a:bodyPr/>
        <a:lstStyle/>
        <a:p>
          <a:endParaRPr lang="es-ES" sz="2400"/>
        </a:p>
      </dgm:t>
    </dgm:pt>
    <dgm:pt modelId="{54D1AAA1-B183-41D2-B110-6D5D00CC88F5}" type="sibTrans" cxnId="{37E54213-3FAC-478B-BE0E-961BCC1F798E}">
      <dgm:prSet/>
      <dgm:spPr/>
      <dgm:t>
        <a:bodyPr/>
        <a:lstStyle/>
        <a:p>
          <a:endParaRPr lang="es-ES" sz="2400"/>
        </a:p>
      </dgm:t>
    </dgm:pt>
    <dgm:pt modelId="{FAEA529E-857B-44D7-9780-D8C95CC8D920}">
      <dgm:prSet phldrT="[Texto]" custT="1"/>
      <dgm:spPr/>
      <dgm:t>
        <a:bodyPr/>
        <a:lstStyle/>
        <a:p>
          <a:r>
            <a:rPr lang="es-ES" sz="1600" b="1" dirty="0"/>
            <a:t>30.3.2 PNIEC + Offshore</a:t>
          </a:r>
          <a:endParaRPr lang="es-ES" sz="1600" dirty="0"/>
        </a:p>
      </dgm:t>
    </dgm:pt>
    <dgm:pt modelId="{33F561DD-C782-40C4-B673-1E3BD2731589}" type="parTrans" cxnId="{5E5770AF-EE68-4EDC-8B2B-7E5BACADD69C}">
      <dgm:prSet/>
      <dgm:spPr/>
      <dgm:t>
        <a:bodyPr/>
        <a:lstStyle/>
        <a:p>
          <a:endParaRPr lang="es-ES" sz="2400"/>
        </a:p>
      </dgm:t>
    </dgm:pt>
    <dgm:pt modelId="{FAE8A221-841B-4B4B-BB0A-7C099FEFF614}" type="sibTrans" cxnId="{5E5770AF-EE68-4EDC-8B2B-7E5BACADD69C}">
      <dgm:prSet/>
      <dgm:spPr/>
      <dgm:t>
        <a:bodyPr/>
        <a:lstStyle/>
        <a:p>
          <a:endParaRPr lang="es-ES" sz="2400"/>
        </a:p>
      </dgm:t>
    </dgm:pt>
    <dgm:pt modelId="{E8D0E14B-6A4F-491C-ADF8-C631DFFC6861}">
      <dgm:prSet phldrT="[Texto]" custT="1"/>
      <dgm:spPr/>
      <dgm:t>
        <a:bodyPr/>
        <a:lstStyle/>
        <a:p>
          <a:r>
            <a:rPr lang="es-ES" sz="1600" b="1" dirty="0"/>
            <a:t>30.4 Propio</a:t>
          </a:r>
          <a:endParaRPr lang="es-ES" sz="1600" dirty="0"/>
        </a:p>
      </dgm:t>
    </dgm:pt>
    <dgm:pt modelId="{35547369-23E6-428C-AA7D-1D6A8BB779BE}" type="parTrans" cxnId="{DF87132D-B349-4514-9558-AA92CD5EF194}">
      <dgm:prSet/>
      <dgm:spPr/>
      <dgm:t>
        <a:bodyPr/>
        <a:lstStyle/>
        <a:p>
          <a:endParaRPr lang="es-ES" sz="2400"/>
        </a:p>
      </dgm:t>
    </dgm:pt>
    <dgm:pt modelId="{D046B025-AA72-4DDB-A3CC-AF5583E7E2FF}" type="sibTrans" cxnId="{DF87132D-B349-4514-9558-AA92CD5EF194}">
      <dgm:prSet/>
      <dgm:spPr/>
      <dgm:t>
        <a:bodyPr/>
        <a:lstStyle/>
        <a:p>
          <a:endParaRPr lang="es-ES" sz="2400"/>
        </a:p>
      </dgm:t>
    </dgm:pt>
    <dgm:pt modelId="{5703EDC7-F383-454C-9FB7-A1F0839EBB7C}">
      <dgm:prSet phldrT="[Texto]" custT="1"/>
      <dgm:spPr/>
      <dgm:t>
        <a:bodyPr/>
        <a:lstStyle/>
        <a:p>
          <a:r>
            <a:rPr lang="es-ES" sz="900" b="1" i="0" dirty="0"/>
            <a:t>Demanda cubierta con renovables: </a:t>
          </a:r>
          <a:r>
            <a:rPr lang="es-ES" sz="900" b="0" i="0" dirty="0"/>
            <a:t>62.8%</a:t>
          </a:r>
          <a:endParaRPr lang="es-ES" sz="900" dirty="0"/>
        </a:p>
      </dgm:t>
    </dgm:pt>
    <dgm:pt modelId="{3660632B-71EF-4EE0-9A1E-1C36856852D7}" type="parTrans" cxnId="{29A45ABD-016F-4A15-9D00-467A4425DEAB}">
      <dgm:prSet/>
      <dgm:spPr/>
      <dgm:t>
        <a:bodyPr/>
        <a:lstStyle/>
        <a:p>
          <a:endParaRPr lang="es-ES" sz="2400"/>
        </a:p>
      </dgm:t>
    </dgm:pt>
    <dgm:pt modelId="{CAB9BC8C-516B-4D7E-911C-E85E299A9CD0}" type="sibTrans" cxnId="{29A45ABD-016F-4A15-9D00-467A4425DEAB}">
      <dgm:prSet/>
      <dgm:spPr/>
      <dgm:t>
        <a:bodyPr/>
        <a:lstStyle/>
        <a:p>
          <a:endParaRPr lang="es-ES" sz="2400"/>
        </a:p>
      </dgm:t>
    </dgm:pt>
    <dgm:pt modelId="{11430C04-ADC5-4AF6-B77F-2B6870E7280B}">
      <dgm:prSet phldrT="[Texto]" custT="1"/>
      <dgm:spPr/>
      <dgm:t>
        <a:bodyPr/>
        <a:lstStyle/>
        <a:p>
          <a:pPr rtl="0"/>
          <a:r>
            <a:rPr lang="es-ES" sz="900" b="1" dirty="0"/>
            <a:t>Almacenamiento</a:t>
          </a:r>
          <a:r>
            <a:rPr lang="es-ES" sz="900" dirty="0"/>
            <a:t>:</a:t>
          </a:r>
          <a:r>
            <a:rPr lang="es-ES" sz="900" dirty="0">
              <a:latin typeface="Arial"/>
            </a:rPr>
            <a:t> 131,8 GWh</a:t>
          </a:r>
          <a:endParaRPr lang="es-ES" sz="900" dirty="0"/>
        </a:p>
      </dgm:t>
    </dgm:pt>
    <dgm:pt modelId="{5607AE15-E017-4823-AE25-8DEA89569F40}" type="parTrans" cxnId="{DFF369CF-3DB1-43CB-8775-2E61AA422116}">
      <dgm:prSet/>
      <dgm:spPr/>
      <dgm:t>
        <a:bodyPr/>
        <a:lstStyle/>
        <a:p>
          <a:endParaRPr lang="es-ES" sz="2400"/>
        </a:p>
      </dgm:t>
    </dgm:pt>
    <dgm:pt modelId="{96EA28A5-A5BA-43E2-9B23-9A9FE1342AA3}" type="sibTrans" cxnId="{DFF369CF-3DB1-43CB-8775-2E61AA422116}">
      <dgm:prSet/>
      <dgm:spPr/>
      <dgm:t>
        <a:bodyPr/>
        <a:lstStyle/>
        <a:p>
          <a:endParaRPr lang="es-ES" sz="2400"/>
        </a:p>
      </dgm:t>
    </dgm:pt>
    <dgm:pt modelId="{812E3640-A713-44B3-9642-12B9FEF15B67}">
      <dgm:prSet phldrT="[Texto]" custT="1"/>
      <dgm:spPr/>
      <dgm:t>
        <a:bodyPr/>
        <a:lstStyle/>
        <a:p>
          <a:r>
            <a:rPr lang="es-ES" sz="1600" b="1" dirty="0"/>
            <a:t>30.2 </a:t>
          </a:r>
          <a:r>
            <a:rPr lang="es-ES" sz="1600" b="1" dirty="0" err="1"/>
            <a:t>PNIEC+Chira-Soria</a:t>
          </a:r>
          <a:endParaRPr lang="es-ES" sz="1600" b="1" dirty="0"/>
        </a:p>
      </dgm:t>
    </dgm:pt>
    <dgm:pt modelId="{67F5B037-CE77-4D34-A9B3-7806E94C1BCB}" type="parTrans" cxnId="{96C8C1D4-6788-4101-A61D-750799BB205F}">
      <dgm:prSet/>
      <dgm:spPr/>
      <dgm:t>
        <a:bodyPr/>
        <a:lstStyle/>
        <a:p>
          <a:endParaRPr lang="es-ES" sz="2400"/>
        </a:p>
      </dgm:t>
    </dgm:pt>
    <dgm:pt modelId="{30663340-0B73-4CF0-9D90-FD37F20E1F36}" type="sibTrans" cxnId="{96C8C1D4-6788-4101-A61D-750799BB205F}">
      <dgm:prSet/>
      <dgm:spPr/>
      <dgm:t>
        <a:bodyPr/>
        <a:lstStyle/>
        <a:p>
          <a:endParaRPr lang="es-ES" sz="2400"/>
        </a:p>
      </dgm:t>
    </dgm:pt>
    <dgm:pt modelId="{B95A2622-CE29-4AFA-B3A1-5EA68F65B85E}">
      <dgm:prSet phldrT="[Texto]" custT="1"/>
      <dgm:spPr/>
      <dgm:t>
        <a:bodyPr/>
        <a:lstStyle/>
        <a:p>
          <a:r>
            <a:rPr lang="es-ES" sz="900" b="1" i="0" dirty="0"/>
            <a:t>Demanda cubierta con renovables </a:t>
          </a:r>
          <a:r>
            <a:rPr lang="es-ES" sz="900" b="0" i="0" dirty="0"/>
            <a:t>67.2%</a:t>
          </a:r>
          <a:endParaRPr lang="es-ES" sz="900" b="1" dirty="0"/>
        </a:p>
      </dgm:t>
    </dgm:pt>
    <dgm:pt modelId="{17D97418-435E-4729-B3F5-4C791FD27257}" type="parTrans" cxnId="{03645B52-99F3-4784-A993-88CCFD522FD4}">
      <dgm:prSet/>
      <dgm:spPr/>
      <dgm:t>
        <a:bodyPr/>
        <a:lstStyle/>
        <a:p>
          <a:endParaRPr lang="es-ES" sz="2400"/>
        </a:p>
      </dgm:t>
    </dgm:pt>
    <dgm:pt modelId="{DB676467-CB03-43BA-855D-DAF133E8E419}" type="sibTrans" cxnId="{03645B52-99F3-4784-A993-88CCFD522FD4}">
      <dgm:prSet/>
      <dgm:spPr/>
      <dgm:t>
        <a:bodyPr/>
        <a:lstStyle/>
        <a:p>
          <a:endParaRPr lang="es-ES" sz="2400"/>
        </a:p>
      </dgm:t>
    </dgm:pt>
    <dgm:pt modelId="{95F53B95-84CC-44BE-AE45-3379247347ED}">
      <dgm:prSet phldrT="[Texto]" custT="1"/>
      <dgm:spPr/>
      <dgm:t>
        <a:bodyPr/>
        <a:lstStyle/>
        <a:p>
          <a:pPr rtl="0"/>
          <a:r>
            <a:rPr lang="es-ES" sz="900" b="1" dirty="0"/>
            <a:t>Almacenamiento</a:t>
          </a:r>
          <a:r>
            <a:rPr lang="es-ES" sz="900" dirty="0"/>
            <a:t>: </a:t>
          </a:r>
          <a:r>
            <a:rPr lang="es-ES" sz="900" b="0" dirty="0">
              <a:latin typeface="Arial"/>
            </a:rPr>
            <a:t>224,5 GWh</a:t>
          </a:r>
          <a:endParaRPr lang="es-ES" sz="900" b="1" dirty="0"/>
        </a:p>
      </dgm:t>
    </dgm:pt>
    <dgm:pt modelId="{06ED3014-8222-40D7-8B4B-6845B7EAE9B3}" type="parTrans" cxnId="{47AE4CB2-450A-4020-B262-68CF2A834139}">
      <dgm:prSet/>
      <dgm:spPr/>
      <dgm:t>
        <a:bodyPr/>
        <a:lstStyle/>
        <a:p>
          <a:endParaRPr lang="es-ES" sz="2400"/>
        </a:p>
      </dgm:t>
    </dgm:pt>
    <dgm:pt modelId="{4F449797-DC9C-4F92-9057-D912DCB18DDB}" type="sibTrans" cxnId="{47AE4CB2-450A-4020-B262-68CF2A834139}">
      <dgm:prSet/>
      <dgm:spPr/>
      <dgm:t>
        <a:bodyPr/>
        <a:lstStyle/>
        <a:p>
          <a:endParaRPr lang="es-ES" sz="2400"/>
        </a:p>
      </dgm:t>
    </dgm:pt>
    <dgm:pt modelId="{B69C5289-0655-42D3-B95D-FC4E4AD85DD9}">
      <dgm:prSet phldrT="[Texto]" custT="1"/>
      <dgm:spPr/>
      <dgm:t>
        <a:bodyPr/>
        <a:lstStyle/>
        <a:p>
          <a:r>
            <a:rPr lang="es-ES" sz="900" b="1" i="0" dirty="0"/>
            <a:t>Excedente: </a:t>
          </a:r>
          <a:r>
            <a:rPr lang="es-ES" sz="900" b="0" i="0" dirty="0"/>
            <a:t>5.3%</a:t>
          </a:r>
          <a:endParaRPr lang="es-ES" sz="900" b="1" dirty="0"/>
        </a:p>
      </dgm:t>
    </dgm:pt>
    <dgm:pt modelId="{C9C31F9B-2791-43BB-B993-DCC8C8908E80}" type="parTrans" cxnId="{8BBDDC32-2C09-420D-AB7A-ADB633833393}">
      <dgm:prSet/>
      <dgm:spPr/>
      <dgm:t>
        <a:bodyPr/>
        <a:lstStyle/>
        <a:p>
          <a:endParaRPr lang="es-ES" sz="2400"/>
        </a:p>
      </dgm:t>
    </dgm:pt>
    <dgm:pt modelId="{79391C8B-778D-4EAA-8446-A460DC2F4D44}" type="sibTrans" cxnId="{8BBDDC32-2C09-420D-AB7A-ADB633833393}">
      <dgm:prSet/>
      <dgm:spPr/>
      <dgm:t>
        <a:bodyPr/>
        <a:lstStyle/>
        <a:p>
          <a:endParaRPr lang="es-ES" sz="2400"/>
        </a:p>
      </dgm:t>
    </dgm:pt>
    <dgm:pt modelId="{1DCB7D2C-444A-43A3-A8D0-E5FCC8678417}">
      <dgm:prSet phldrT="[Texto]" custT="1"/>
      <dgm:spPr/>
      <dgm:t>
        <a:bodyPr/>
        <a:lstStyle/>
        <a:p>
          <a:r>
            <a:rPr lang="es-ES" sz="900" b="1" i="0" dirty="0"/>
            <a:t>Excedente: </a:t>
          </a:r>
          <a:r>
            <a:rPr lang="es-ES" sz="900" b="0" i="0" dirty="0"/>
            <a:t>10.1%</a:t>
          </a:r>
          <a:endParaRPr lang="es-ES" sz="900" dirty="0"/>
        </a:p>
      </dgm:t>
    </dgm:pt>
    <dgm:pt modelId="{0B8E46B5-2361-4EFA-AD65-32E114FD67ED}" type="parTrans" cxnId="{5BA134F9-15C5-4472-B924-3F5851EDA08D}">
      <dgm:prSet/>
      <dgm:spPr/>
      <dgm:t>
        <a:bodyPr/>
        <a:lstStyle/>
        <a:p>
          <a:endParaRPr lang="es-ES" sz="2400"/>
        </a:p>
      </dgm:t>
    </dgm:pt>
    <dgm:pt modelId="{E7712967-4596-48FA-BCAF-B0A86F9B702E}" type="sibTrans" cxnId="{5BA134F9-15C5-4472-B924-3F5851EDA08D}">
      <dgm:prSet/>
      <dgm:spPr/>
      <dgm:t>
        <a:bodyPr/>
        <a:lstStyle/>
        <a:p>
          <a:endParaRPr lang="es-ES" sz="2400"/>
        </a:p>
      </dgm:t>
    </dgm:pt>
    <dgm:pt modelId="{E793AD99-029A-48F0-B4AF-FF41AF35BBA3}">
      <dgm:prSet phldrT="[Texto]" custT="1"/>
      <dgm:spPr/>
      <dgm:t>
        <a:bodyPr/>
        <a:lstStyle/>
        <a:p>
          <a:r>
            <a:rPr lang="es-ES" sz="900" b="1" i="0" dirty="0"/>
            <a:t>Demanda cubierta con renovables: </a:t>
          </a:r>
          <a:r>
            <a:rPr lang="es-ES" sz="900" b="0" i="0" dirty="0"/>
            <a:t>75.7%</a:t>
          </a:r>
          <a:endParaRPr lang="es-ES" sz="900" dirty="0"/>
        </a:p>
      </dgm:t>
    </dgm:pt>
    <dgm:pt modelId="{CD80EEC6-0A83-40D5-8985-C88866A23624}" type="parTrans" cxnId="{6B0B751F-2D05-4A54-BBD5-9A357C5F6E25}">
      <dgm:prSet/>
      <dgm:spPr/>
      <dgm:t>
        <a:bodyPr/>
        <a:lstStyle/>
        <a:p>
          <a:endParaRPr lang="es-ES" sz="2400"/>
        </a:p>
      </dgm:t>
    </dgm:pt>
    <dgm:pt modelId="{366A10E1-2075-4FF6-B97E-3A3693099C36}" type="sibTrans" cxnId="{6B0B751F-2D05-4A54-BBD5-9A357C5F6E25}">
      <dgm:prSet/>
      <dgm:spPr/>
      <dgm:t>
        <a:bodyPr/>
        <a:lstStyle/>
        <a:p>
          <a:endParaRPr lang="es-ES" sz="2400"/>
        </a:p>
      </dgm:t>
    </dgm:pt>
    <dgm:pt modelId="{23F0AD84-A1D9-4B51-98E4-668CF7FF91F2}">
      <dgm:prSet phldrT="[Texto]" custT="1"/>
      <dgm:spPr/>
      <dgm:t>
        <a:bodyPr/>
        <a:lstStyle/>
        <a:p>
          <a:pPr rtl="0"/>
          <a:r>
            <a:rPr lang="es-ES" sz="900" b="1" dirty="0"/>
            <a:t>Almacenamiento</a:t>
          </a:r>
          <a:r>
            <a:rPr lang="es-ES" sz="900" dirty="0"/>
            <a:t>:</a:t>
          </a:r>
          <a:r>
            <a:rPr lang="es-ES" sz="900" dirty="0">
              <a:latin typeface="Arial"/>
            </a:rPr>
            <a:t> 208,4 GWh</a:t>
          </a:r>
          <a:endParaRPr lang="es-ES" sz="900" dirty="0"/>
        </a:p>
      </dgm:t>
    </dgm:pt>
    <dgm:pt modelId="{B2C9C2E3-42C6-4744-A90C-8AF3A255F631}" type="parTrans" cxnId="{A2061AFD-A8CA-4E97-8157-C102530235AD}">
      <dgm:prSet/>
      <dgm:spPr/>
      <dgm:t>
        <a:bodyPr/>
        <a:lstStyle/>
        <a:p>
          <a:endParaRPr lang="es-ES" sz="2400"/>
        </a:p>
      </dgm:t>
    </dgm:pt>
    <dgm:pt modelId="{35115A8D-9A4C-4E2A-A512-E2373ED9B99E}" type="sibTrans" cxnId="{A2061AFD-A8CA-4E97-8157-C102530235AD}">
      <dgm:prSet/>
      <dgm:spPr/>
      <dgm:t>
        <a:bodyPr/>
        <a:lstStyle/>
        <a:p>
          <a:endParaRPr lang="es-ES" sz="2400"/>
        </a:p>
      </dgm:t>
    </dgm:pt>
    <dgm:pt modelId="{D7DDB22C-1892-404A-8587-76681223ADCA}" type="pres">
      <dgm:prSet presAssocID="{B6BF8A1E-4B04-47C8-9904-4F131067DB48}" presName="layout" presStyleCnt="0">
        <dgm:presLayoutVars>
          <dgm:chMax/>
          <dgm:chPref/>
          <dgm:dir/>
          <dgm:resizeHandles/>
        </dgm:presLayoutVars>
      </dgm:prSet>
      <dgm:spPr/>
    </dgm:pt>
    <dgm:pt modelId="{C5FA675F-6043-43F7-8671-967992F8FB2E}" type="pres">
      <dgm:prSet presAssocID="{B8A109DA-6808-4B58-AE0B-D2EB0E4DA538}" presName="root" presStyleCnt="0">
        <dgm:presLayoutVars>
          <dgm:chMax/>
          <dgm:chPref/>
        </dgm:presLayoutVars>
      </dgm:prSet>
      <dgm:spPr/>
    </dgm:pt>
    <dgm:pt modelId="{55CF171C-2347-4144-81A6-E260C1E7F779}" type="pres">
      <dgm:prSet presAssocID="{B8A109DA-6808-4B58-AE0B-D2EB0E4DA538}" presName="rootComposite" presStyleCnt="0">
        <dgm:presLayoutVars/>
      </dgm:prSet>
      <dgm:spPr/>
    </dgm:pt>
    <dgm:pt modelId="{F3FE0B5B-B1C7-4ED4-9743-99677E6306E6}" type="pres">
      <dgm:prSet presAssocID="{B8A109DA-6808-4B58-AE0B-D2EB0E4DA538}" presName="ParentAccent" presStyleLbl="alignNode1" presStyleIdx="0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F4F8E7C8-E23E-4098-9709-EF89D1D91894}" type="pres">
      <dgm:prSet presAssocID="{B8A109DA-6808-4B58-AE0B-D2EB0E4DA538}" presName="ParentSmallAccent" presStyleLbl="fgAcc1" presStyleIdx="0" presStyleCnt="5"/>
      <dgm:spPr>
        <a:ln>
          <a:solidFill>
            <a:schemeClr val="accent2">
              <a:lumMod val="50000"/>
            </a:schemeClr>
          </a:solidFill>
        </a:ln>
      </dgm:spPr>
    </dgm:pt>
    <dgm:pt modelId="{1D764020-2B22-4794-BAB6-182DF658C019}" type="pres">
      <dgm:prSet presAssocID="{B8A109DA-6808-4B58-AE0B-D2EB0E4DA538}" presName="Parent" presStyleLbl="revTx" presStyleIdx="0" presStyleCnt="20">
        <dgm:presLayoutVars>
          <dgm:chMax/>
          <dgm:chPref val="4"/>
          <dgm:bulletEnabled val="1"/>
        </dgm:presLayoutVars>
      </dgm:prSet>
      <dgm:spPr/>
    </dgm:pt>
    <dgm:pt modelId="{31D5F02B-D3D8-4258-8C43-BB2933571835}" type="pres">
      <dgm:prSet presAssocID="{B8A109DA-6808-4B58-AE0B-D2EB0E4DA538}" presName="childShape" presStyleCnt="0">
        <dgm:presLayoutVars>
          <dgm:chMax val="0"/>
          <dgm:chPref val="0"/>
        </dgm:presLayoutVars>
      </dgm:prSet>
      <dgm:spPr/>
    </dgm:pt>
    <dgm:pt modelId="{7A4E375E-6161-451C-AFE8-F537AC21B3AB}" type="pres">
      <dgm:prSet presAssocID="{FFBC4E58-C74D-4910-B7C4-00574F04502A}" presName="childComposite" presStyleCnt="0">
        <dgm:presLayoutVars>
          <dgm:chMax val="0"/>
          <dgm:chPref val="0"/>
        </dgm:presLayoutVars>
      </dgm:prSet>
      <dgm:spPr/>
    </dgm:pt>
    <dgm:pt modelId="{C6737421-FBB3-48B5-A7D6-A43BB76B9339}" type="pres">
      <dgm:prSet presAssocID="{FFBC4E58-C74D-4910-B7C4-00574F04502A}" presName="ChildAccent" presStyleLbl="solidFgAcc1" presStyleIdx="0" presStyleCnt="15"/>
      <dgm:spPr>
        <a:ln>
          <a:solidFill>
            <a:srgbClr val="FFC000"/>
          </a:solidFill>
        </a:ln>
      </dgm:spPr>
    </dgm:pt>
    <dgm:pt modelId="{605EC0BC-CF75-4BA7-91BB-CA270225C774}" type="pres">
      <dgm:prSet presAssocID="{FFBC4E58-C74D-4910-B7C4-00574F04502A}" presName="Child" presStyleLbl="revTx" presStyleIdx="1" presStyleCnt="20">
        <dgm:presLayoutVars>
          <dgm:chMax val="0"/>
          <dgm:chPref val="0"/>
          <dgm:bulletEnabled val="1"/>
        </dgm:presLayoutVars>
      </dgm:prSet>
      <dgm:spPr/>
    </dgm:pt>
    <dgm:pt modelId="{2C2E424D-7F55-475A-AD10-18E71EC04276}" type="pres">
      <dgm:prSet presAssocID="{85C7E9DB-3D3D-40F2-A6CD-342443E6AB9B}" presName="childComposite" presStyleCnt="0">
        <dgm:presLayoutVars>
          <dgm:chMax val="0"/>
          <dgm:chPref val="0"/>
        </dgm:presLayoutVars>
      </dgm:prSet>
      <dgm:spPr/>
    </dgm:pt>
    <dgm:pt modelId="{2A35966C-1C48-4004-B7E8-4595AD6511AE}" type="pres">
      <dgm:prSet presAssocID="{85C7E9DB-3D3D-40F2-A6CD-342443E6AB9B}" presName="ChildAccent" presStyleLbl="solidFgAcc1" presStyleIdx="1" presStyleCnt="15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D50405D0-C4C6-46E9-A9EC-80497E80B9D6}" type="pres">
      <dgm:prSet presAssocID="{85C7E9DB-3D3D-40F2-A6CD-342443E6AB9B}" presName="Child" presStyleLbl="revTx" presStyleIdx="2" presStyleCnt="20">
        <dgm:presLayoutVars>
          <dgm:chMax val="0"/>
          <dgm:chPref val="0"/>
          <dgm:bulletEnabled val="1"/>
        </dgm:presLayoutVars>
      </dgm:prSet>
      <dgm:spPr/>
    </dgm:pt>
    <dgm:pt modelId="{EB1D28E1-BDB2-430A-8F2B-9375DB0F96E6}" type="pres">
      <dgm:prSet presAssocID="{27A84DEA-3CBA-4257-B56D-9A964B9C95A5}" presName="childComposite" presStyleCnt="0">
        <dgm:presLayoutVars>
          <dgm:chMax val="0"/>
          <dgm:chPref val="0"/>
        </dgm:presLayoutVars>
      </dgm:prSet>
      <dgm:spPr/>
    </dgm:pt>
    <dgm:pt modelId="{F73C69C3-E6CD-4134-BEC7-077C58AD138A}" type="pres">
      <dgm:prSet presAssocID="{27A84DEA-3CBA-4257-B56D-9A964B9C95A5}" presName="ChildAccent" presStyleLbl="solidFgAcc1" presStyleIdx="2" presStyleCnt="15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EBAEB46C-736C-446B-969A-1CEBE3042F70}" type="pres">
      <dgm:prSet presAssocID="{27A84DEA-3CBA-4257-B56D-9A964B9C95A5}" presName="Child" presStyleLbl="revTx" presStyleIdx="3" presStyleCnt="20">
        <dgm:presLayoutVars>
          <dgm:chMax val="0"/>
          <dgm:chPref val="0"/>
          <dgm:bulletEnabled val="1"/>
        </dgm:presLayoutVars>
      </dgm:prSet>
      <dgm:spPr/>
    </dgm:pt>
    <dgm:pt modelId="{130096E1-C5B4-4AEC-984D-5DFD603780B3}" type="pres">
      <dgm:prSet presAssocID="{812E3640-A713-44B3-9642-12B9FEF15B67}" presName="root" presStyleCnt="0">
        <dgm:presLayoutVars>
          <dgm:chMax/>
          <dgm:chPref/>
        </dgm:presLayoutVars>
      </dgm:prSet>
      <dgm:spPr/>
    </dgm:pt>
    <dgm:pt modelId="{7B7B5A22-B6D9-412E-9176-4BDFC7B98469}" type="pres">
      <dgm:prSet presAssocID="{812E3640-A713-44B3-9642-12B9FEF15B67}" presName="rootComposite" presStyleCnt="0">
        <dgm:presLayoutVars/>
      </dgm:prSet>
      <dgm:spPr/>
    </dgm:pt>
    <dgm:pt modelId="{6934F6D4-42E3-4855-8DD5-8E332ED2922B}" type="pres">
      <dgm:prSet presAssocID="{812E3640-A713-44B3-9642-12B9FEF15B67}" presName="ParentAccent" presStyleLbl="alignNode1" presStyleIdx="1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70A1DCD8-05C6-4AFE-B3B7-FF5840B8E67B}" type="pres">
      <dgm:prSet presAssocID="{812E3640-A713-44B3-9642-12B9FEF15B67}" presName="ParentSmallAccent" presStyleLbl="fgAcc1" presStyleIdx="1" presStyleCnt="5"/>
      <dgm:spPr>
        <a:ln>
          <a:solidFill>
            <a:schemeClr val="accent2">
              <a:lumMod val="50000"/>
            </a:schemeClr>
          </a:solidFill>
        </a:ln>
      </dgm:spPr>
    </dgm:pt>
    <dgm:pt modelId="{85C07ED4-3FE9-4C61-9310-079CD021C532}" type="pres">
      <dgm:prSet presAssocID="{812E3640-A713-44B3-9642-12B9FEF15B67}" presName="Parent" presStyleLbl="revTx" presStyleIdx="4" presStyleCnt="20" custScaleX="117672">
        <dgm:presLayoutVars>
          <dgm:chMax/>
          <dgm:chPref val="4"/>
          <dgm:bulletEnabled val="1"/>
        </dgm:presLayoutVars>
      </dgm:prSet>
      <dgm:spPr/>
    </dgm:pt>
    <dgm:pt modelId="{AE5A78B8-1EAC-4D2B-ADED-F51FD4DB31E7}" type="pres">
      <dgm:prSet presAssocID="{812E3640-A713-44B3-9642-12B9FEF15B67}" presName="childShape" presStyleCnt="0">
        <dgm:presLayoutVars>
          <dgm:chMax val="0"/>
          <dgm:chPref val="0"/>
        </dgm:presLayoutVars>
      </dgm:prSet>
      <dgm:spPr/>
    </dgm:pt>
    <dgm:pt modelId="{85ACB987-B37C-448D-9AB9-81DC0CFB4617}" type="pres">
      <dgm:prSet presAssocID="{B95A2622-CE29-4AFA-B3A1-5EA68F65B85E}" presName="childComposite" presStyleCnt="0">
        <dgm:presLayoutVars>
          <dgm:chMax val="0"/>
          <dgm:chPref val="0"/>
        </dgm:presLayoutVars>
      </dgm:prSet>
      <dgm:spPr/>
    </dgm:pt>
    <dgm:pt modelId="{274D40B4-5A8D-4453-ADD9-33C369B0DE81}" type="pres">
      <dgm:prSet presAssocID="{B95A2622-CE29-4AFA-B3A1-5EA68F65B85E}" presName="ChildAccent" presStyleLbl="solidFgAcc1" presStyleIdx="3" presStyleCnt="15"/>
      <dgm:spPr>
        <a:ln>
          <a:solidFill>
            <a:srgbClr val="FFC000"/>
          </a:solidFill>
        </a:ln>
      </dgm:spPr>
    </dgm:pt>
    <dgm:pt modelId="{DF19BBA1-BD28-4AE5-ABA0-3AD0D30D6E34}" type="pres">
      <dgm:prSet presAssocID="{B95A2622-CE29-4AFA-B3A1-5EA68F65B85E}" presName="Child" presStyleLbl="revTx" presStyleIdx="5" presStyleCnt="20">
        <dgm:presLayoutVars>
          <dgm:chMax val="0"/>
          <dgm:chPref val="0"/>
          <dgm:bulletEnabled val="1"/>
        </dgm:presLayoutVars>
      </dgm:prSet>
      <dgm:spPr/>
    </dgm:pt>
    <dgm:pt modelId="{A26A34FD-1BA6-4357-9CF1-CC4907E8C4A4}" type="pres">
      <dgm:prSet presAssocID="{95F53B95-84CC-44BE-AE45-3379247347ED}" presName="childComposite" presStyleCnt="0">
        <dgm:presLayoutVars>
          <dgm:chMax val="0"/>
          <dgm:chPref val="0"/>
        </dgm:presLayoutVars>
      </dgm:prSet>
      <dgm:spPr/>
    </dgm:pt>
    <dgm:pt modelId="{CA53C4FA-B85E-4304-839C-78D559A7F02F}" type="pres">
      <dgm:prSet presAssocID="{95F53B95-84CC-44BE-AE45-3379247347ED}" presName="ChildAccent" presStyleLbl="solidFgAcc1" presStyleIdx="4" presStyleCnt="15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5CF007AC-96A8-427A-9BB4-2D54F9060E51}" type="pres">
      <dgm:prSet presAssocID="{95F53B95-84CC-44BE-AE45-3379247347ED}" presName="Child" presStyleLbl="revTx" presStyleIdx="6" presStyleCnt="20">
        <dgm:presLayoutVars>
          <dgm:chMax val="0"/>
          <dgm:chPref val="0"/>
          <dgm:bulletEnabled val="1"/>
        </dgm:presLayoutVars>
      </dgm:prSet>
      <dgm:spPr/>
    </dgm:pt>
    <dgm:pt modelId="{7F555794-006D-4802-B281-A260D65BE250}" type="pres">
      <dgm:prSet presAssocID="{B69C5289-0655-42D3-B95D-FC4E4AD85DD9}" presName="childComposite" presStyleCnt="0">
        <dgm:presLayoutVars>
          <dgm:chMax val="0"/>
          <dgm:chPref val="0"/>
        </dgm:presLayoutVars>
      </dgm:prSet>
      <dgm:spPr/>
    </dgm:pt>
    <dgm:pt modelId="{5255C56F-3EED-44A4-B627-7E6551186CA9}" type="pres">
      <dgm:prSet presAssocID="{B69C5289-0655-42D3-B95D-FC4E4AD85DD9}" presName="ChildAccent" presStyleLbl="solidFgAcc1" presStyleIdx="5" presStyleCnt="15"/>
      <dgm:spPr>
        <a:ln>
          <a:solidFill>
            <a:schemeClr val="accent6">
              <a:lumMod val="60000"/>
              <a:lumOff val="40000"/>
            </a:schemeClr>
          </a:solidFill>
        </a:ln>
      </dgm:spPr>
    </dgm:pt>
    <dgm:pt modelId="{3F3629F7-3A06-4728-ADDF-31176F331A72}" type="pres">
      <dgm:prSet presAssocID="{B69C5289-0655-42D3-B95D-FC4E4AD85DD9}" presName="Child" presStyleLbl="revTx" presStyleIdx="7" presStyleCnt="20">
        <dgm:presLayoutVars>
          <dgm:chMax val="0"/>
          <dgm:chPref val="0"/>
          <dgm:bulletEnabled val="1"/>
        </dgm:presLayoutVars>
      </dgm:prSet>
      <dgm:spPr/>
    </dgm:pt>
    <dgm:pt modelId="{44404625-3960-45F7-8D71-F20B405A9F1A}" type="pres">
      <dgm:prSet presAssocID="{09C13E4D-0440-45CC-A8C3-599E37D91138}" presName="root" presStyleCnt="0">
        <dgm:presLayoutVars>
          <dgm:chMax/>
          <dgm:chPref/>
        </dgm:presLayoutVars>
      </dgm:prSet>
      <dgm:spPr/>
    </dgm:pt>
    <dgm:pt modelId="{C4A9AC54-F088-4123-9326-72E278E4EBEB}" type="pres">
      <dgm:prSet presAssocID="{09C13E4D-0440-45CC-A8C3-599E37D91138}" presName="rootComposite" presStyleCnt="0">
        <dgm:presLayoutVars/>
      </dgm:prSet>
      <dgm:spPr/>
    </dgm:pt>
    <dgm:pt modelId="{6684C0A6-2468-43D8-A672-5AD0B246474A}" type="pres">
      <dgm:prSet presAssocID="{09C13E4D-0440-45CC-A8C3-599E37D91138}" presName="ParentAccent" presStyleLbl="alignNode1" presStyleIdx="2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E3BDA0BF-9A12-46C2-B32C-2C2F7EA6D78B}" type="pres">
      <dgm:prSet presAssocID="{09C13E4D-0440-45CC-A8C3-599E37D91138}" presName="ParentSmallAccent" presStyleLbl="fgAcc1" presStyleIdx="2" presStyleCnt="5"/>
      <dgm:spPr>
        <a:ln>
          <a:solidFill>
            <a:schemeClr val="accent2">
              <a:lumMod val="50000"/>
            </a:schemeClr>
          </a:solidFill>
        </a:ln>
      </dgm:spPr>
    </dgm:pt>
    <dgm:pt modelId="{1098E86A-1CB2-4214-B59F-C4129E87C5AB}" type="pres">
      <dgm:prSet presAssocID="{09C13E4D-0440-45CC-A8C3-599E37D91138}" presName="Parent" presStyleLbl="revTx" presStyleIdx="8" presStyleCnt="20" custScaleX="116698">
        <dgm:presLayoutVars>
          <dgm:chMax/>
          <dgm:chPref val="4"/>
          <dgm:bulletEnabled val="1"/>
        </dgm:presLayoutVars>
      </dgm:prSet>
      <dgm:spPr/>
    </dgm:pt>
    <dgm:pt modelId="{BFD9F232-B29D-47A6-B0C3-395FE092F195}" type="pres">
      <dgm:prSet presAssocID="{09C13E4D-0440-45CC-A8C3-599E37D91138}" presName="childShape" presStyleCnt="0">
        <dgm:presLayoutVars>
          <dgm:chMax val="0"/>
          <dgm:chPref val="0"/>
        </dgm:presLayoutVars>
      </dgm:prSet>
      <dgm:spPr/>
    </dgm:pt>
    <dgm:pt modelId="{D2F172B4-20F2-484E-B0F4-D3E672DC6146}" type="pres">
      <dgm:prSet presAssocID="{2E3AF851-9356-4125-914B-70D6FDD4376B}" presName="childComposite" presStyleCnt="0">
        <dgm:presLayoutVars>
          <dgm:chMax val="0"/>
          <dgm:chPref val="0"/>
        </dgm:presLayoutVars>
      </dgm:prSet>
      <dgm:spPr/>
    </dgm:pt>
    <dgm:pt modelId="{F726753C-B3E8-44CF-8B45-4BA106FEDA7D}" type="pres">
      <dgm:prSet presAssocID="{2E3AF851-9356-4125-914B-70D6FDD4376B}" presName="ChildAccent" presStyleLbl="solidFgAcc1" presStyleIdx="6" presStyleCnt="15"/>
      <dgm:spPr>
        <a:ln>
          <a:solidFill>
            <a:srgbClr val="FFC000"/>
          </a:solidFill>
        </a:ln>
      </dgm:spPr>
    </dgm:pt>
    <dgm:pt modelId="{229F3B44-537E-425A-9FE1-9CC17539EE13}" type="pres">
      <dgm:prSet presAssocID="{2E3AF851-9356-4125-914B-70D6FDD4376B}" presName="Child" presStyleLbl="revTx" presStyleIdx="9" presStyleCnt="20">
        <dgm:presLayoutVars>
          <dgm:chMax val="0"/>
          <dgm:chPref val="0"/>
          <dgm:bulletEnabled val="1"/>
        </dgm:presLayoutVars>
      </dgm:prSet>
      <dgm:spPr/>
    </dgm:pt>
    <dgm:pt modelId="{5F4EF07D-9E98-43F7-B4B0-9F0F8A0F5E14}" type="pres">
      <dgm:prSet presAssocID="{FE00A3E8-4A40-4BAC-80CB-75560C15AE40}" presName="childComposite" presStyleCnt="0">
        <dgm:presLayoutVars>
          <dgm:chMax val="0"/>
          <dgm:chPref val="0"/>
        </dgm:presLayoutVars>
      </dgm:prSet>
      <dgm:spPr/>
    </dgm:pt>
    <dgm:pt modelId="{3AAFCC3B-1DEB-4397-B007-6F8AB7152AB0}" type="pres">
      <dgm:prSet presAssocID="{FE00A3E8-4A40-4BAC-80CB-75560C15AE40}" presName="ChildAccent" presStyleLbl="solidFgAcc1" presStyleIdx="7" presStyleCnt="15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43FC82DE-27F8-4C01-9C50-7E6DCB6A6EAE}" type="pres">
      <dgm:prSet presAssocID="{FE00A3E8-4A40-4BAC-80CB-75560C15AE40}" presName="Child" presStyleLbl="revTx" presStyleIdx="10" presStyleCnt="20">
        <dgm:presLayoutVars>
          <dgm:chMax val="0"/>
          <dgm:chPref val="0"/>
          <dgm:bulletEnabled val="1"/>
        </dgm:presLayoutVars>
      </dgm:prSet>
      <dgm:spPr/>
    </dgm:pt>
    <dgm:pt modelId="{CC1D1695-8BF7-4D6F-9533-BB58146EFFA6}" type="pres">
      <dgm:prSet presAssocID="{36B7FBBA-7FC0-49C7-B891-9A420B1E3045}" presName="childComposite" presStyleCnt="0">
        <dgm:presLayoutVars>
          <dgm:chMax val="0"/>
          <dgm:chPref val="0"/>
        </dgm:presLayoutVars>
      </dgm:prSet>
      <dgm:spPr/>
    </dgm:pt>
    <dgm:pt modelId="{2AB3A828-8C8B-4A13-945A-C3BA96A80C4E}" type="pres">
      <dgm:prSet presAssocID="{36B7FBBA-7FC0-49C7-B891-9A420B1E3045}" presName="ChildAccent" presStyleLbl="solidFgAcc1" presStyleIdx="8" presStyleCnt="15"/>
      <dgm:spPr>
        <a:ln>
          <a:solidFill>
            <a:srgbClr val="002060"/>
          </a:solidFill>
        </a:ln>
      </dgm:spPr>
    </dgm:pt>
    <dgm:pt modelId="{76393337-EE16-4395-918C-B795E887254A}" type="pres">
      <dgm:prSet presAssocID="{36B7FBBA-7FC0-49C7-B891-9A420B1E3045}" presName="Child" presStyleLbl="revTx" presStyleIdx="11" presStyleCnt="20">
        <dgm:presLayoutVars>
          <dgm:chMax val="0"/>
          <dgm:chPref val="0"/>
          <dgm:bulletEnabled val="1"/>
        </dgm:presLayoutVars>
      </dgm:prSet>
      <dgm:spPr/>
    </dgm:pt>
    <dgm:pt modelId="{F31B6DA8-F1FE-460C-BEA9-49C1E0AECA3A}" type="pres">
      <dgm:prSet presAssocID="{FAEA529E-857B-44D7-9780-D8C95CC8D920}" presName="root" presStyleCnt="0">
        <dgm:presLayoutVars>
          <dgm:chMax/>
          <dgm:chPref/>
        </dgm:presLayoutVars>
      </dgm:prSet>
      <dgm:spPr/>
    </dgm:pt>
    <dgm:pt modelId="{62E28672-57E6-4B9B-8A2E-6F5C13009112}" type="pres">
      <dgm:prSet presAssocID="{FAEA529E-857B-44D7-9780-D8C95CC8D920}" presName="rootComposite" presStyleCnt="0">
        <dgm:presLayoutVars/>
      </dgm:prSet>
      <dgm:spPr/>
    </dgm:pt>
    <dgm:pt modelId="{7C43BECE-DE77-4C3E-BDC2-96F86C8F03CE}" type="pres">
      <dgm:prSet presAssocID="{FAEA529E-857B-44D7-9780-D8C95CC8D920}" presName="ParentAccent" presStyleLbl="alignNode1" presStyleIdx="3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3EAAF42F-3E5A-47CE-A300-8BA928F31EDB}" type="pres">
      <dgm:prSet presAssocID="{FAEA529E-857B-44D7-9780-D8C95CC8D920}" presName="ParentSmallAccent" presStyleLbl="fgAcc1" presStyleIdx="3" presStyleCnt="5"/>
      <dgm:spPr>
        <a:ln>
          <a:solidFill>
            <a:schemeClr val="accent2">
              <a:lumMod val="50000"/>
            </a:schemeClr>
          </a:solidFill>
        </a:ln>
      </dgm:spPr>
    </dgm:pt>
    <dgm:pt modelId="{27E28A62-F12C-4ACB-A77F-73D54C2A3FBD}" type="pres">
      <dgm:prSet presAssocID="{FAEA529E-857B-44D7-9780-D8C95CC8D920}" presName="Parent" presStyleLbl="revTx" presStyleIdx="12" presStyleCnt="20" custScaleX="116698">
        <dgm:presLayoutVars>
          <dgm:chMax/>
          <dgm:chPref val="4"/>
          <dgm:bulletEnabled val="1"/>
        </dgm:presLayoutVars>
      </dgm:prSet>
      <dgm:spPr/>
    </dgm:pt>
    <dgm:pt modelId="{D244919D-F333-4D8E-9E2E-ADCCF0349E6C}" type="pres">
      <dgm:prSet presAssocID="{FAEA529E-857B-44D7-9780-D8C95CC8D920}" presName="childShape" presStyleCnt="0">
        <dgm:presLayoutVars>
          <dgm:chMax val="0"/>
          <dgm:chPref val="0"/>
        </dgm:presLayoutVars>
      </dgm:prSet>
      <dgm:spPr/>
    </dgm:pt>
    <dgm:pt modelId="{9E24D4B1-193D-4472-9A7F-AA212B2C6FD8}" type="pres">
      <dgm:prSet presAssocID="{5703EDC7-F383-454C-9FB7-A1F0839EBB7C}" presName="childComposite" presStyleCnt="0">
        <dgm:presLayoutVars>
          <dgm:chMax val="0"/>
          <dgm:chPref val="0"/>
        </dgm:presLayoutVars>
      </dgm:prSet>
      <dgm:spPr/>
    </dgm:pt>
    <dgm:pt modelId="{40FAEEFB-BCCE-4342-8884-5EEA9D1DA196}" type="pres">
      <dgm:prSet presAssocID="{5703EDC7-F383-454C-9FB7-A1F0839EBB7C}" presName="ChildAccent" presStyleLbl="solidFgAcc1" presStyleIdx="9" presStyleCnt="15"/>
      <dgm:spPr>
        <a:ln>
          <a:solidFill>
            <a:srgbClr val="FFC000"/>
          </a:solidFill>
        </a:ln>
      </dgm:spPr>
    </dgm:pt>
    <dgm:pt modelId="{8D48CEB2-6F90-4C1C-9767-E839545CE1B7}" type="pres">
      <dgm:prSet presAssocID="{5703EDC7-F383-454C-9FB7-A1F0839EBB7C}" presName="Child" presStyleLbl="revTx" presStyleIdx="13" presStyleCnt="20">
        <dgm:presLayoutVars>
          <dgm:chMax val="0"/>
          <dgm:chPref val="0"/>
          <dgm:bulletEnabled val="1"/>
        </dgm:presLayoutVars>
      </dgm:prSet>
      <dgm:spPr/>
    </dgm:pt>
    <dgm:pt modelId="{2A54243B-55D0-4972-97D1-1B748CD09F67}" type="pres">
      <dgm:prSet presAssocID="{11430C04-ADC5-4AF6-B77F-2B6870E7280B}" presName="childComposite" presStyleCnt="0">
        <dgm:presLayoutVars>
          <dgm:chMax val="0"/>
          <dgm:chPref val="0"/>
        </dgm:presLayoutVars>
      </dgm:prSet>
      <dgm:spPr/>
    </dgm:pt>
    <dgm:pt modelId="{E85B0ECC-70AE-4896-A374-BFAE876B4747}" type="pres">
      <dgm:prSet presAssocID="{11430C04-ADC5-4AF6-B77F-2B6870E7280B}" presName="ChildAccent" presStyleLbl="solidFgAcc1" presStyleIdx="10" presStyleCnt="15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3C84DB4B-187B-402A-AFCC-703DD3D67496}" type="pres">
      <dgm:prSet presAssocID="{11430C04-ADC5-4AF6-B77F-2B6870E7280B}" presName="Child" presStyleLbl="revTx" presStyleIdx="14" presStyleCnt="20">
        <dgm:presLayoutVars>
          <dgm:chMax val="0"/>
          <dgm:chPref val="0"/>
          <dgm:bulletEnabled val="1"/>
        </dgm:presLayoutVars>
      </dgm:prSet>
      <dgm:spPr/>
    </dgm:pt>
    <dgm:pt modelId="{1EB31092-4038-4935-99F2-31347033BA33}" type="pres">
      <dgm:prSet presAssocID="{59C6F0DE-8078-4D40-939B-890377B14097}" presName="childComposite" presStyleCnt="0">
        <dgm:presLayoutVars>
          <dgm:chMax val="0"/>
          <dgm:chPref val="0"/>
        </dgm:presLayoutVars>
      </dgm:prSet>
      <dgm:spPr/>
    </dgm:pt>
    <dgm:pt modelId="{229A20FF-DC06-48F9-8837-D119C49486F8}" type="pres">
      <dgm:prSet presAssocID="{59C6F0DE-8078-4D40-939B-890377B14097}" presName="ChildAccent" presStyleLbl="solidFgAcc1" presStyleIdx="11" presStyleCnt="15"/>
      <dgm:spPr>
        <a:ln>
          <a:solidFill>
            <a:srgbClr val="002060"/>
          </a:solidFill>
        </a:ln>
      </dgm:spPr>
    </dgm:pt>
    <dgm:pt modelId="{C8D14909-3706-4911-9F42-5B5A9D3FC400}" type="pres">
      <dgm:prSet presAssocID="{59C6F0DE-8078-4D40-939B-890377B14097}" presName="Child" presStyleLbl="revTx" presStyleIdx="15" presStyleCnt="20">
        <dgm:presLayoutVars>
          <dgm:chMax val="0"/>
          <dgm:chPref val="0"/>
          <dgm:bulletEnabled val="1"/>
        </dgm:presLayoutVars>
      </dgm:prSet>
      <dgm:spPr/>
    </dgm:pt>
    <dgm:pt modelId="{FA848356-B3CE-4FE7-BB39-02DB48D75505}" type="pres">
      <dgm:prSet presAssocID="{E8D0E14B-6A4F-491C-ADF8-C631DFFC6861}" presName="root" presStyleCnt="0">
        <dgm:presLayoutVars>
          <dgm:chMax/>
          <dgm:chPref/>
        </dgm:presLayoutVars>
      </dgm:prSet>
      <dgm:spPr/>
    </dgm:pt>
    <dgm:pt modelId="{C51559D8-F5B1-47A6-A9A3-024392836920}" type="pres">
      <dgm:prSet presAssocID="{E8D0E14B-6A4F-491C-ADF8-C631DFFC6861}" presName="rootComposite" presStyleCnt="0">
        <dgm:presLayoutVars/>
      </dgm:prSet>
      <dgm:spPr/>
    </dgm:pt>
    <dgm:pt modelId="{C36690E6-923F-40EB-B6B5-BE82556579F3}" type="pres">
      <dgm:prSet presAssocID="{E8D0E14B-6A4F-491C-ADF8-C631DFFC6861}" presName="ParentAccent" presStyleLbl="alignNode1" presStyleIdx="4" presStyleCnt="5"/>
      <dgm:spPr>
        <a:solidFill>
          <a:srgbClr val="B14F4F"/>
        </a:solidFill>
        <a:ln>
          <a:solidFill>
            <a:schemeClr val="accent2">
              <a:lumMod val="50000"/>
            </a:schemeClr>
          </a:solidFill>
        </a:ln>
      </dgm:spPr>
    </dgm:pt>
    <dgm:pt modelId="{84AC2DC7-88C3-4440-B547-E7A3ADB834B3}" type="pres">
      <dgm:prSet presAssocID="{E8D0E14B-6A4F-491C-ADF8-C631DFFC6861}" presName="ParentSmallAccent" presStyleLbl="fgAcc1" presStyleIdx="4" presStyleCnt="5"/>
      <dgm:spPr>
        <a:ln>
          <a:solidFill>
            <a:schemeClr val="accent2">
              <a:lumMod val="50000"/>
            </a:schemeClr>
          </a:solidFill>
        </a:ln>
      </dgm:spPr>
    </dgm:pt>
    <dgm:pt modelId="{630A4C60-DDAA-41FE-A8E2-7BAD6E848567}" type="pres">
      <dgm:prSet presAssocID="{E8D0E14B-6A4F-491C-ADF8-C631DFFC6861}" presName="Parent" presStyleLbl="revTx" presStyleIdx="16" presStyleCnt="20">
        <dgm:presLayoutVars>
          <dgm:chMax/>
          <dgm:chPref val="4"/>
          <dgm:bulletEnabled val="1"/>
        </dgm:presLayoutVars>
      </dgm:prSet>
      <dgm:spPr/>
    </dgm:pt>
    <dgm:pt modelId="{8213E1EE-7249-4064-AF3A-2BAFC3C3B81C}" type="pres">
      <dgm:prSet presAssocID="{E8D0E14B-6A4F-491C-ADF8-C631DFFC6861}" presName="childShape" presStyleCnt="0">
        <dgm:presLayoutVars>
          <dgm:chMax val="0"/>
          <dgm:chPref val="0"/>
        </dgm:presLayoutVars>
      </dgm:prSet>
      <dgm:spPr/>
    </dgm:pt>
    <dgm:pt modelId="{04D1A2F0-AB82-4BCE-94DA-B17661089B7B}" type="pres">
      <dgm:prSet presAssocID="{E793AD99-029A-48F0-B4AF-FF41AF35BBA3}" presName="childComposite" presStyleCnt="0">
        <dgm:presLayoutVars>
          <dgm:chMax val="0"/>
          <dgm:chPref val="0"/>
        </dgm:presLayoutVars>
      </dgm:prSet>
      <dgm:spPr/>
    </dgm:pt>
    <dgm:pt modelId="{BDD6AD1F-1D55-4B90-8031-F4016806441E}" type="pres">
      <dgm:prSet presAssocID="{E793AD99-029A-48F0-B4AF-FF41AF35BBA3}" presName="ChildAccent" presStyleLbl="solidFgAcc1" presStyleIdx="12" presStyleCnt="15"/>
      <dgm:spPr>
        <a:ln>
          <a:solidFill>
            <a:srgbClr val="FFC000"/>
          </a:solidFill>
        </a:ln>
      </dgm:spPr>
    </dgm:pt>
    <dgm:pt modelId="{2628F730-46A9-44D8-B9A9-11B3127542AB}" type="pres">
      <dgm:prSet presAssocID="{E793AD99-029A-48F0-B4AF-FF41AF35BBA3}" presName="Child" presStyleLbl="revTx" presStyleIdx="17" presStyleCnt="20">
        <dgm:presLayoutVars>
          <dgm:chMax val="0"/>
          <dgm:chPref val="0"/>
          <dgm:bulletEnabled val="1"/>
        </dgm:presLayoutVars>
      </dgm:prSet>
      <dgm:spPr/>
    </dgm:pt>
    <dgm:pt modelId="{26A882F2-CA8F-48A1-92B1-A4BF8500D583}" type="pres">
      <dgm:prSet presAssocID="{23F0AD84-A1D9-4B51-98E4-668CF7FF91F2}" presName="childComposite" presStyleCnt="0">
        <dgm:presLayoutVars>
          <dgm:chMax val="0"/>
          <dgm:chPref val="0"/>
        </dgm:presLayoutVars>
      </dgm:prSet>
      <dgm:spPr/>
    </dgm:pt>
    <dgm:pt modelId="{1E412B10-B952-48AD-B42A-9DEDE9FDB184}" type="pres">
      <dgm:prSet presAssocID="{23F0AD84-A1D9-4B51-98E4-668CF7FF91F2}" presName="ChildAccent" presStyleLbl="solidFgAcc1" presStyleIdx="13" presStyleCnt="15"/>
      <dgm:spPr>
        <a:ln>
          <a:solidFill>
            <a:schemeClr val="accent1">
              <a:lumMod val="60000"/>
              <a:lumOff val="40000"/>
            </a:schemeClr>
          </a:solidFill>
        </a:ln>
      </dgm:spPr>
    </dgm:pt>
    <dgm:pt modelId="{07CE82E6-9DC9-49BB-89CA-CB89E13D2B15}" type="pres">
      <dgm:prSet presAssocID="{23F0AD84-A1D9-4B51-98E4-668CF7FF91F2}" presName="Child" presStyleLbl="revTx" presStyleIdx="18" presStyleCnt="20">
        <dgm:presLayoutVars>
          <dgm:chMax val="0"/>
          <dgm:chPref val="0"/>
          <dgm:bulletEnabled val="1"/>
        </dgm:presLayoutVars>
      </dgm:prSet>
      <dgm:spPr/>
    </dgm:pt>
    <dgm:pt modelId="{B85FC1A5-F7FC-4B62-B07A-AF28C280EFF9}" type="pres">
      <dgm:prSet presAssocID="{1DCB7D2C-444A-43A3-A8D0-E5FCC8678417}" presName="childComposite" presStyleCnt="0">
        <dgm:presLayoutVars>
          <dgm:chMax val="0"/>
          <dgm:chPref val="0"/>
        </dgm:presLayoutVars>
      </dgm:prSet>
      <dgm:spPr/>
    </dgm:pt>
    <dgm:pt modelId="{A04BAD0E-53C0-4EBB-81A6-91F67D5AA3F6}" type="pres">
      <dgm:prSet presAssocID="{1DCB7D2C-444A-43A3-A8D0-E5FCC8678417}" presName="ChildAccent" presStyleLbl="solidFgAcc1" presStyleIdx="14" presStyleCnt="15"/>
      <dgm:spPr>
        <a:ln>
          <a:solidFill>
            <a:srgbClr val="002060"/>
          </a:solidFill>
        </a:ln>
      </dgm:spPr>
    </dgm:pt>
    <dgm:pt modelId="{80CCBCF0-BF41-4BAF-B749-0EA0130CE12F}" type="pres">
      <dgm:prSet presAssocID="{1DCB7D2C-444A-43A3-A8D0-E5FCC8678417}" presName="Child" presStyleLbl="revTx" presStyleIdx="19" presStyleCnt="20">
        <dgm:presLayoutVars>
          <dgm:chMax val="0"/>
          <dgm:chPref val="0"/>
          <dgm:bulletEnabled val="1"/>
        </dgm:presLayoutVars>
      </dgm:prSet>
      <dgm:spPr/>
    </dgm:pt>
  </dgm:ptLst>
  <dgm:cxnLst>
    <dgm:cxn modelId="{027C6201-AD3D-4576-A90F-1A62AE6A4EE4}" type="presOf" srcId="{5703EDC7-F383-454C-9FB7-A1F0839EBB7C}" destId="{8D48CEB2-6F90-4C1C-9767-E839545CE1B7}" srcOrd="0" destOrd="0" presId="urn:microsoft.com/office/officeart/2008/layout/SquareAccentList"/>
    <dgm:cxn modelId="{37E54213-3FAC-478B-BE0E-961BCC1F798E}" srcId="{FAEA529E-857B-44D7-9780-D8C95CC8D920}" destId="{59C6F0DE-8078-4D40-939B-890377B14097}" srcOrd="2" destOrd="0" parTransId="{870201E1-6C67-48D8-95F3-E1EBA0EC33A4}" sibTransId="{54D1AAA1-B183-41D2-B110-6D5D00CC88F5}"/>
    <dgm:cxn modelId="{B4D67F17-ADBF-4B25-8122-AFF1945DB7DC}" srcId="{09C13E4D-0440-45CC-A8C3-599E37D91138}" destId="{2E3AF851-9356-4125-914B-70D6FDD4376B}" srcOrd="0" destOrd="0" parTransId="{DFCCD5E5-8427-49E5-AD4D-8F7CE6E6A56E}" sibTransId="{84A189BF-6A53-4A04-ABA4-97CDDED0588D}"/>
    <dgm:cxn modelId="{E872BB18-3C16-45D6-880E-294875105102}" type="presOf" srcId="{B69C5289-0655-42D3-B95D-FC4E4AD85DD9}" destId="{3F3629F7-3A06-4728-ADDF-31176F331A72}" srcOrd="0" destOrd="0" presId="urn:microsoft.com/office/officeart/2008/layout/SquareAccentList"/>
    <dgm:cxn modelId="{6B0B751F-2D05-4A54-BBD5-9A357C5F6E25}" srcId="{E8D0E14B-6A4F-491C-ADF8-C631DFFC6861}" destId="{E793AD99-029A-48F0-B4AF-FF41AF35BBA3}" srcOrd="0" destOrd="0" parTransId="{CD80EEC6-0A83-40D5-8985-C88866A23624}" sibTransId="{366A10E1-2075-4FF6-B97E-3A3693099C36}"/>
    <dgm:cxn modelId="{8FD2D925-E229-4FDC-85BF-7E0AC168512F}" type="presOf" srcId="{B95A2622-CE29-4AFA-B3A1-5EA68F65B85E}" destId="{DF19BBA1-BD28-4AE5-ABA0-3AD0D30D6E34}" srcOrd="0" destOrd="0" presId="urn:microsoft.com/office/officeart/2008/layout/SquareAccentList"/>
    <dgm:cxn modelId="{8FD27A26-ABE7-42D8-B0F0-6EC5645C9421}" type="presOf" srcId="{FFBC4E58-C74D-4910-B7C4-00574F04502A}" destId="{605EC0BC-CF75-4BA7-91BB-CA270225C774}" srcOrd="0" destOrd="0" presId="urn:microsoft.com/office/officeart/2008/layout/SquareAccentList"/>
    <dgm:cxn modelId="{DF87132D-B349-4514-9558-AA92CD5EF194}" srcId="{B6BF8A1E-4B04-47C8-9904-4F131067DB48}" destId="{E8D0E14B-6A4F-491C-ADF8-C631DFFC6861}" srcOrd="4" destOrd="0" parTransId="{35547369-23E6-428C-AA7D-1D6A8BB779BE}" sibTransId="{D046B025-AA72-4DDB-A3CC-AF5583E7E2FF}"/>
    <dgm:cxn modelId="{E50F932E-5404-4518-A9CD-F70327BF4C4B}" type="presOf" srcId="{27A84DEA-3CBA-4257-B56D-9A964B9C95A5}" destId="{EBAEB46C-736C-446B-969A-1CEBE3042F70}" srcOrd="0" destOrd="0" presId="urn:microsoft.com/office/officeart/2008/layout/SquareAccentList"/>
    <dgm:cxn modelId="{8BBDDC32-2C09-420D-AB7A-ADB633833393}" srcId="{812E3640-A713-44B3-9642-12B9FEF15B67}" destId="{B69C5289-0655-42D3-B95D-FC4E4AD85DD9}" srcOrd="2" destOrd="0" parTransId="{C9C31F9B-2791-43BB-B993-DCC8C8908E80}" sibTransId="{79391C8B-778D-4EAA-8446-A460DC2F4D44}"/>
    <dgm:cxn modelId="{9C825836-A807-428A-9981-FC4756E3F2DD}" srcId="{09C13E4D-0440-45CC-A8C3-599E37D91138}" destId="{36B7FBBA-7FC0-49C7-B891-9A420B1E3045}" srcOrd="2" destOrd="0" parTransId="{1345173A-3A5D-4134-8365-65B08B195FD8}" sibTransId="{2CA30EFE-9F88-445E-B7AD-E14DBA998688}"/>
    <dgm:cxn modelId="{4CA0F53D-0187-40CC-BFB8-987B59FC607C}" type="presOf" srcId="{FE00A3E8-4A40-4BAC-80CB-75560C15AE40}" destId="{43FC82DE-27F8-4C01-9C50-7E6DCB6A6EAE}" srcOrd="0" destOrd="0" presId="urn:microsoft.com/office/officeart/2008/layout/SquareAccentList"/>
    <dgm:cxn modelId="{A873C95D-ADA1-4B2C-A516-2883D31C55F4}" type="presOf" srcId="{09C13E4D-0440-45CC-A8C3-599E37D91138}" destId="{1098E86A-1CB2-4214-B59F-C4129E87C5AB}" srcOrd="0" destOrd="0" presId="urn:microsoft.com/office/officeart/2008/layout/SquareAccentList"/>
    <dgm:cxn modelId="{92338943-2634-4111-BF43-15A29D2D17B1}" type="presOf" srcId="{85C7E9DB-3D3D-40F2-A6CD-342443E6AB9B}" destId="{D50405D0-C4C6-46E9-A9EC-80497E80B9D6}" srcOrd="0" destOrd="0" presId="urn:microsoft.com/office/officeart/2008/layout/SquareAccentList"/>
    <dgm:cxn modelId="{C4419D64-87D6-41CF-92AF-318C7952E649}" srcId="{B8A109DA-6808-4B58-AE0B-D2EB0E4DA538}" destId="{27A84DEA-3CBA-4257-B56D-9A964B9C95A5}" srcOrd="2" destOrd="0" parTransId="{F39C26CD-73F9-42C6-839D-3EBF69949975}" sibTransId="{3C0F9D38-C4BE-4CD3-82C0-91EF17067BF7}"/>
    <dgm:cxn modelId="{8884EA4D-EEB3-460A-AE87-D981361E88AC}" srcId="{B6BF8A1E-4B04-47C8-9904-4F131067DB48}" destId="{09C13E4D-0440-45CC-A8C3-599E37D91138}" srcOrd="2" destOrd="0" parTransId="{CC29B0E3-4FAA-450B-9107-1BD44D576D1A}" sibTransId="{1AFB34E4-291A-4080-9DEB-DB643221D49D}"/>
    <dgm:cxn modelId="{512A174E-CCE3-43D1-8771-2A1BA8C20A54}" srcId="{B6BF8A1E-4B04-47C8-9904-4F131067DB48}" destId="{B8A109DA-6808-4B58-AE0B-D2EB0E4DA538}" srcOrd="0" destOrd="0" parTransId="{BEB29B5C-A849-462B-9AD8-5C40B34CFF54}" sibTransId="{5C360BE4-29C9-4416-858F-DEC996A1B1F9}"/>
    <dgm:cxn modelId="{21487F50-6D55-4FFF-9CB5-CB6C43E5CFC5}" type="presOf" srcId="{812E3640-A713-44B3-9642-12B9FEF15B67}" destId="{85C07ED4-3FE9-4C61-9310-079CD021C532}" srcOrd="0" destOrd="0" presId="urn:microsoft.com/office/officeart/2008/layout/SquareAccentList"/>
    <dgm:cxn modelId="{03645B52-99F3-4784-A993-88CCFD522FD4}" srcId="{812E3640-A713-44B3-9642-12B9FEF15B67}" destId="{B95A2622-CE29-4AFA-B3A1-5EA68F65B85E}" srcOrd="0" destOrd="0" parTransId="{17D97418-435E-4729-B3F5-4C791FD27257}" sibTransId="{DB676467-CB03-43BA-855D-DAF133E8E419}"/>
    <dgm:cxn modelId="{57105C56-5B56-4367-A9FD-37FFB1ED9277}" type="presOf" srcId="{36B7FBBA-7FC0-49C7-B891-9A420B1E3045}" destId="{76393337-EE16-4395-918C-B795E887254A}" srcOrd="0" destOrd="0" presId="urn:microsoft.com/office/officeart/2008/layout/SquareAccentList"/>
    <dgm:cxn modelId="{CE60917C-38EF-4553-A8BC-46810F004EA5}" type="presOf" srcId="{B8A109DA-6808-4B58-AE0B-D2EB0E4DA538}" destId="{1D764020-2B22-4794-BAB6-182DF658C019}" srcOrd="0" destOrd="0" presId="urn:microsoft.com/office/officeart/2008/layout/SquareAccentList"/>
    <dgm:cxn modelId="{5BEAFF7C-A959-4FB3-A972-4D8D3BA34289}" srcId="{B8A109DA-6808-4B58-AE0B-D2EB0E4DA538}" destId="{85C7E9DB-3D3D-40F2-A6CD-342443E6AB9B}" srcOrd="1" destOrd="0" parTransId="{10AA8526-5711-4774-944D-CD87C2ACF249}" sibTransId="{9A6FA800-AD1E-41D0-9318-473325169586}"/>
    <dgm:cxn modelId="{8975DC85-5C9A-4CA5-8B9C-E174187EF1EF}" type="presOf" srcId="{E793AD99-029A-48F0-B4AF-FF41AF35BBA3}" destId="{2628F730-46A9-44D8-B9A9-11B3127542AB}" srcOrd="0" destOrd="0" presId="urn:microsoft.com/office/officeart/2008/layout/SquareAccentList"/>
    <dgm:cxn modelId="{94D4FA8D-78A4-4A4D-8239-7C9C899043F7}" type="presOf" srcId="{59C6F0DE-8078-4D40-939B-890377B14097}" destId="{C8D14909-3706-4911-9F42-5B5A9D3FC400}" srcOrd="0" destOrd="0" presId="urn:microsoft.com/office/officeart/2008/layout/SquareAccentList"/>
    <dgm:cxn modelId="{58232E93-5624-45A3-846D-A03F75D7E184}" type="presOf" srcId="{95F53B95-84CC-44BE-AE45-3379247347ED}" destId="{5CF007AC-96A8-427A-9BB4-2D54F9060E51}" srcOrd="0" destOrd="0" presId="urn:microsoft.com/office/officeart/2008/layout/SquareAccentList"/>
    <dgm:cxn modelId="{A9CF97A8-1162-439F-B301-EDD15F6131E5}" type="presOf" srcId="{1DCB7D2C-444A-43A3-A8D0-E5FCC8678417}" destId="{80CCBCF0-BF41-4BAF-B749-0EA0130CE12F}" srcOrd="0" destOrd="0" presId="urn:microsoft.com/office/officeart/2008/layout/SquareAccentList"/>
    <dgm:cxn modelId="{5E5770AF-EE68-4EDC-8B2B-7E5BACADD69C}" srcId="{B6BF8A1E-4B04-47C8-9904-4F131067DB48}" destId="{FAEA529E-857B-44D7-9780-D8C95CC8D920}" srcOrd="3" destOrd="0" parTransId="{33F561DD-C782-40C4-B673-1E3BD2731589}" sibTransId="{FAE8A221-841B-4B4B-BB0A-7C099FEFF614}"/>
    <dgm:cxn modelId="{47AE4CB2-450A-4020-B262-68CF2A834139}" srcId="{812E3640-A713-44B3-9642-12B9FEF15B67}" destId="{95F53B95-84CC-44BE-AE45-3379247347ED}" srcOrd="1" destOrd="0" parTransId="{06ED3014-8222-40D7-8B4B-6845B7EAE9B3}" sibTransId="{4F449797-DC9C-4F92-9057-D912DCB18DDB}"/>
    <dgm:cxn modelId="{DC9D1EB3-1C1F-41FF-876F-8748FA5E7B5D}" type="presOf" srcId="{E8D0E14B-6A4F-491C-ADF8-C631DFFC6861}" destId="{630A4C60-DDAA-41FE-A8E2-7BAD6E848567}" srcOrd="0" destOrd="0" presId="urn:microsoft.com/office/officeart/2008/layout/SquareAccentList"/>
    <dgm:cxn modelId="{753764B8-D8C5-4496-9EC9-92853892AD65}" srcId="{09C13E4D-0440-45CC-A8C3-599E37D91138}" destId="{FE00A3E8-4A40-4BAC-80CB-75560C15AE40}" srcOrd="1" destOrd="0" parTransId="{94CD3AA6-60AB-41A4-9AC3-271A19565FDF}" sibTransId="{1CF676A4-5AB5-44E6-BAE1-920DEBC8492C}"/>
    <dgm:cxn modelId="{86336DB9-BC8D-4CDA-A49A-509CE8A47091}" type="presOf" srcId="{2E3AF851-9356-4125-914B-70D6FDD4376B}" destId="{229F3B44-537E-425A-9FE1-9CC17539EE13}" srcOrd="0" destOrd="0" presId="urn:microsoft.com/office/officeart/2008/layout/SquareAccentList"/>
    <dgm:cxn modelId="{90568EB9-E278-499F-8919-5CFBCCBDAFB1}" type="presOf" srcId="{11430C04-ADC5-4AF6-B77F-2B6870E7280B}" destId="{3C84DB4B-187B-402A-AFCC-703DD3D67496}" srcOrd="0" destOrd="0" presId="urn:microsoft.com/office/officeart/2008/layout/SquareAccentList"/>
    <dgm:cxn modelId="{29A45ABD-016F-4A15-9D00-467A4425DEAB}" srcId="{FAEA529E-857B-44D7-9780-D8C95CC8D920}" destId="{5703EDC7-F383-454C-9FB7-A1F0839EBB7C}" srcOrd="0" destOrd="0" parTransId="{3660632B-71EF-4EE0-9A1E-1C36856852D7}" sibTransId="{CAB9BC8C-516B-4D7E-911C-E85E299A9CD0}"/>
    <dgm:cxn modelId="{DFF369CF-3DB1-43CB-8775-2E61AA422116}" srcId="{FAEA529E-857B-44D7-9780-D8C95CC8D920}" destId="{11430C04-ADC5-4AF6-B77F-2B6870E7280B}" srcOrd="1" destOrd="0" parTransId="{5607AE15-E017-4823-AE25-8DEA89569F40}" sibTransId="{96EA28A5-A5BA-43E2-9B23-9A9FE1342AA3}"/>
    <dgm:cxn modelId="{D2A8B1D4-FF2E-4C74-83AB-38C554C455DA}" type="presOf" srcId="{B6BF8A1E-4B04-47C8-9904-4F131067DB48}" destId="{D7DDB22C-1892-404A-8587-76681223ADCA}" srcOrd="0" destOrd="0" presId="urn:microsoft.com/office/officeart/2008/layout/SquareAccentList"/>
    <dgm:cxn modelId="{96C8C1D4-6788-4101-A61D-750799BB205F}" srcId="{B6BF8A1E-4B04-47C8-9904-4F131067DB48}" destId="{812E3640-A713-44B3-9642-12B9FEF15B67}" srcOrd="1" destOrd="0" parTransId="{67F5B037-CE77-4D34-A9B3-7806E94C1BCB}" sibTransId="{30663340-0B73-4CF0-9D90-FD37F20E1F36}"/>
    <dgm:cxn modelId="{30DEE1D9-CC95-4BCD-BCAF-82C774952A1E}" type="presOf" srcId="{FAEA529E-857B-44D7-9780-D8C95CC8D920}" destId="{27E28A62-F12C-4ACB-A77F-73D54C2A3FBD}" srcOrd="0" destOrd="0" presId="urn:microsoft.com/office/officeart/2008/layout/SquareAccentList"/>
    <dgm:cxn modelId="{2EFE76F7-3139-4405-B126-C07FE89F9DB9}" srcId="{B8A109DA-6808-4B58-AE0B-D2EB0E4DA538}" destId="{FFBC4E58-C74D-4910-B7C4-00574F04502A}" srcOrd="0" destOrd="0" parTransId="{24B9AEF2-BB35-46FA-8B88-C7D554BA3C84}" sibTransId="{810B1D76-6C3A-474A-9EF9-8F6DA3B91FAA}"/>
    <dgm:cxn modelId="{DE7869F8-22C8-44A7-896E-4C3987FB88AF}" type="presOf" srcId="{23F0AD84-A1D9-4B51-98E4-668CF7FF91F2}" destId="{07CE82E6-9DC9-49BB-89CA-CB89E13D2B15}" srcOrd="0" destOrd="0" presId="urn:microsoft.com/office/officeart/2008/layout/SquareAccentList"/>
    <dgm:cxn modelId="{5BA134F9-15C5-4472-B924-3F5851EDA08D}" srcId="{E8D0E14B-6A4F-491C-ADF8-C631DFFC6861}" destId="{1DCB7D2C-444A-43A3-A8D0-E5FCC8678417}" srcOrd="2" destOrd="0" parTransId="{0B8E46B5-2361-4EFA-AD65-32E114FD67ED}" sibTransId="{E7712967-4596-48FA-BCAF-B0A86F9B702E}"/>
    <dgm:cxn modelId="{A2061AFD-A8CA-4E97-8157-C102530235AD}" srcId="{E8D0E14B-6A4F-491C-ADF8-C631DFFC6861}" destId="{23F0AD84-A1D9-4B51-98E4-668CF7FF91F2}" srcOrd="1" destOrd="0" parTransId="{B2C9C2E3-42C6-4744-A90C-8AF3A255F631}" sibTransId="{35115A8D-9A4C-4E2A-A512-E2373ED9B99E}"/>
    <dgm:cxn modelId="{C195A3BF-62E7-4DF1-8F7F-D12DE5637A74}" type="presParOf" srcId="{D7DDB22C-1892-404A-8587-76681223ADCA}" destId="{C5FA675F-6043-43F7-8671-967992F8FB2E}" srcOrd="0" destOrd="0" presId="urn:microsoft.com/office/officeart/2008/layout/SquareAccentList"/>
    <dgm:cxn modelId="{9579E551-0B96-4D62-A9A9-C4017D3F6E4E}" type="presParOf" srcId="{C5FA675F-6043-43F7-8671-967992F8FB2E}" destId="{55CF171C-2347-4144-81A6-E260C1E7F779}" srcOrd="0" destOrd="0" presId="urn:microsoft.com/office/officeart/2008/layout/SquareAccentList"/>
    <dgm:cxn modelId="{0E9A77AD-48CF-4ACD-99B6-DCAFCA490F5D}" type="presParOf" srcId="{55CF171C-2347-4144-81A6-E260C1E7F779}" destId="{F3FE0B5B-B1C7-4ED4-9743-99677E6306E6}" srcOrd="0" destOrd="0" presId="urn:microsoft.com/office/officeart/2008/layout/SquareAccentList"/>
    <dgm:cxn modelId="{540D8621-AFE9-4DAE-81AF-0212D5E4C156}" type="presParOf" srcId="{55CF171C-2347-4144-81A6-E260C1E7F779}" destId="{F4F8E7C8-E23E-4098-9709-EF89D1D91894}" srcOrd="1" destOrd="0" presId="urn:microsoft.com/office/officeart/2008/layout/SquareAccentList"/>
    <dgm:cxn modelId="{1028CE8E-3344-4A32-AABB-08B80E055CF7}" type="presParOf" srcId="{55CF171C-2347-4144-81A6-E260C1E7F779}" destId="{1D764020-2B22-4794-BAB6-182DF658C019}" srcOrd="2" destOrd="0" presId="urn:microsoft.com/office/officeart/2008/layout/SquareAccentList"/>
    <dgm:cxn modelId="{9F9053C9-D635-4F32-A3A9-4149E9180D24}" type="presParOf" srcId="{C5FA675F-6043-43F7-8671-967992F8FB2E}" destId="{31D5F02B-D3D8-4258-8C43-BB2933571835}" srcOrd="1" destOrd="0" presId="urn:microsoft.com/office/officeart/2008/layout/SquareAccentList"/>
    <dgm:cxn modelId="{A386A68E-4185-4BFA-AF83-BDA390489ABA}" type="presParOf" srcId="{31D5F02B-D3D8-4258-8C43-BB2933571835}" destId="{7A4E375E-6161-451C-AFE8-F537AC21B3AB}" srcOrd="0" destOrd="0" presId="urn:microsoft.com/office/officeart/2008/layout/SquareAccentList"/>
    <dgm:cxn modelId="{7A6207E1-D3C2-4A8C-BDF5-556E381A50C8}" type="presParOf" srcId="{7A4E375E-6161-451C-AFE8-F537AC21B3AB}" destId="{C6737421-FBB3-48B5-A7D6-A43BB76B9339}" srcOrd="0" destOrd="0" presId="urn:microsoft.com/office/officeart/2008/layout/SquareAccentList"/>
    <dgm:cxn modelId="{3A5D60FD-A065-459D-BB87-20CBF2CB44F2}" type="presParOf" srcId="{7A4E375E-6161-451C-AFE8-F537AC21B3AB}" destId="{605EC0BC-CF75-4BA7-91BB-CA270225C774}" srcOrd="1" destOrd="0" presId="urn:microsoft.com/office/officeart/2008/layout/SquareAccentList"/>
    <dgm:cxn modelId="{EB48DF52-D46E-44BC-BC8D-17F9D17E02E6}" type="presParOf" srcId="{31D5F02B-D3D8-4258-8C43-BB2933571835}" destId="{2C2E424D-7F55-475A-AD10-18E71EC04276}" srcOrd="1" destOrd="0" presId="urn:microsoft.com/office/officeart/2008/layout/SquareAccentList"/>
    <dgm:cxn modelId="{EDA2492E-1B0D-4428-B1C6-0E04FF798DD1}" type="presParOf" srcId="{2C2E424D-7F55-475A-AD10-18E71EC04276}" destId="{2A35966C-1C48-4004-B7E8-4595AD6511AE}" srcOrd="0" destOrd="0" presId="urn:microsoft.com/office/officeart/2008/layout/SquareAccentList"/>
    <dgm:cxn modelId="{E6665652-3B5F-4BF8-B62B-454CAD346D72}" type="presParOf" srcId="{2C2E424D-7F55-475A-AD10-18E71EC04276}" destId="{D50405D0-C4C6-46E9-A9EC-80497E80B9D6}" srcOrd="1" destOrd="0" presId="urn:microsoft.com/office/officeart/2008/layout/SquareAccentList"/>
    <dgm:cxn modelId="{835045FE-BF16-4D34-9EAD-0F2744D4A012}" type="presParOf" srcId="{31D5F02B-D3D8-4258-8C43-BB2933571835}" destId="{EB1D28E1-BDB2-430A-8F2B-9375DB0F96E6}" srcOrd="2" destOrd="0" presId="urn:microsoft.com/office/officeart/2008/layout/SquareAccentList"/>
    <dgm:cxn modelId="{637263BE-ACB4-4FAB-94A0-C339E509F225}" type="presParOf" srcId="{EB1D28E1-BDB2-430A-8F2B-9375DB0F96E6}" destId="{F73C69C3-E6CD-4134-BEC7-077C58AD138A}" srcOrd="0" destOrd="0" presId="urn:microsoft.com/office/officeart/2008/layout/SquareAccentList"/>
    <dgm:cxn modelId="{EC4C0B1A-0AF0-42E9-B2EF-83F30FC23BF9}" type="presParOf" srcId="{EB1D28E1-BDB2-430A-8F2B-9375DB0F96E6}" destId="{EBAEB46C-736C-446B-969A-1CEBE3042F70}" srcOrd="1" destOrd="0" presId="urn:microsoft.com/office/officeart/2008/layout/SquareAccentList"/>
    <dgm:cxn modelId="{A6DD76A9-71B6-49E5-941A-992C08386771}" type="presParOf" srcId="{D7DDB22C-1892-404A-8587-76681223ADCA}" destId="{130096E1-C5B4-4AEC-984D-5DFD603780B3}" srcOrd="1" destOrd="0" presId="urn:microsoft.com/office/officeart/2008/layout/SquareAccentList"/>
    <dgm:cxn modelId="{48A03BD2-B9DD-4DBF-8740-73A3AE2ABC6A}" type="presParOf" srcId="{130096E1-C5B4-4AEC-984D-5DFD603780B3}" destId="{7B7B5A22-B6D9-412E-9176-4BDFC7B98469}" srcOrd="0" destOrd="0" presId="urn:microsoft.com/office/officeart/2008/layout/SquareAccentList"/>
    <dgm:cxn modelId="{FE0E17FD-A740-4958-8D87-EDEFA1E73E89}" type="presParOf" srcId="{7B7B5A22-B6D9-412E-9176-4BDFC7B98469}" destId="{6934F6D4-42E3-4855-8DD5-8E332ED2922B}" srcOrd="0" destOrd="0" presId="urn:microsoft.com/office/officeart/2008/layout/SquareAccentList"/>
    <dgm:cxn modelId="{CCC14BC4-F40C-4B0B-95C1-92EDB88CE035}" type="presParOf" srcId="{7B7B5A22-B6D9-412E-9176-4BDFC7B98469}" destId="{70A1DCD8-05C6-4AFE-B3B7-FF5840B8E67B}" srcOrd="1" destOrd="0" presId="urn:microsoft.com/office/officeart/2008/layout/SquareAccentList"/>
    <dgm:cxn modelId="{79AEBD6E-D9F2-4FBD-BB6F-1BC377B21F4B}" type="presParOf" srcId="{7B7B5A22-B6D9-412E-9176-4BDFC7B98469}" destId="{85C07ED4-3FE9-4C61-9310-079CD021C532}" srcOrd="2" destOrd="0" presId="urn:microsoft.com/office/officeart/2008/layout/SquareAccentList"/>
    <dgm:cxn modelId="{4EC0D63B-3276-466F-AA70-0469003D4A18}" type="presParOf" srcId="{130096E1-C5B4-4AEC-984D-5DFD603780B3}" destId="{AE5A78B8-1EAC-4D2B-ADED-F51FD4DB31E7}" srcOrd="1" destOrd="0" presId="urn:microsoft.com/office/officeart/2008/layout/SquareAccentList"/>
    <dgm:cxn modelId="{273819E7-D363-42DB-93B7-CB268A4E8430}" type="presParOf" srcId="{AE5A78B8-1EAC-4D2B-ADED-F51FD4DB31E7}" destId="{85ACB987-B37C-448D-9AB9-81DC0CFB4617}" srcOrd="0" destOrd="0" presId="urn:microsoft.com/office/officeart/2008/layout/SquareAccentList"/>
    <dgm:cxn modelId="{425C9D34-8F5E-4512-B715-47C56B1AC8CF}" type="presParOf" srcId="{85ACB987-B37C-448D-9AB9-81DC0CFB4617}" destId="{274D40B4-5A8D-4453-ADD9-33C369B0DE81}" srcOrd="0" destOrd="0" presId="urn:microsoft.com/office/officeart/2008/layout/SquareAccentList"/>
    <dgm:cxn modelId="{F3C19FF6-7662-4CB1-A707-B25A4BC69FDC}" type="presParOf" srcId="{85ACB987-B37C-448D-9AB9-81DC0CFB4617}" destId="{DF19BBA1-BD28-4AE5-ABA0-3AD0D30D6E34}" srcOrd="1" destOrd="0" presId="urn:microsoft.com/office/officeart/2008/layout/SquareAccentList"/>
    <dgm:cxn modelId="{A89E6ECB-15C1-4607-8434-AF4D631C9D4E}" type="presParOf" srcId="{AE5A78B8-1EAC-4D2B-ADED-F51FD4DB31E7}" destId="{A26A34FD-1BA6-4357-9CF1-CC4907E8C4A4}" srcOrd="1" destOrd="0" presId="urn:microsoft.com/office/officeart/2008/layout/SquareAccentList"/>
    <dgm:cxn modelId="{49196833-90C3-4034-9FD7-0C02676A7B0F}" type="presParOf" srcId="{A26A34FD-1BA6-4357-9CF1-CC4907E8C4A4}" destId="{CA53C4FA-B85E-4304-839C-78D559A7F02F}" srcOrd="0" destOrd="0" presId="urn:microsoft.com/office/officeart/2008/layout/SquareAccentList"/>
    <dgm:cxn modelId="{E8D861B5-5F16-4D05-8A64-C68B01D530CE}" type="presParOf" srcId="{A26A34FD-1BA6-4357-9CF1-CC4907E8C4A4}" destId="{5CF007AC-96A8-427A-9BB4-2D54F9060E51}" srcOrd="1" destOrd="0" presId="urn:microsoft.com/office/officeart/2008/layout/SquareAccentList"/>
    <dgm:cxn modelId="{C5C8E699-ED26-4748-ACD2-B3C86CC451DD}" type="presParOf" srcId="{AE5A78B8-1EAC-4D2B-ADED-F51FD4DB31E7}" destId="{7F555794-006D-4802-B281-A260D65BE250}" srcOrd="2" destOrd="0" presId="urn:microsoft.com/office/officeart/2008/layout/SquareAccentList"/>
    <dgm:cxn modelId="{910CCA15-2F63-44FE-ADE9-2E38B05663A8}" type="presParOf" srcId="{7F555794-006D-4802-B281-A260D65BE250}" destId="{5255C56F-3EED-44A4-B627-7E6551186CA9}" srcOrd="0" destOrd="0" presId="urn:microsoft.com/office/officeart/2008/layout/SquareAccentList"/>
    <dgm:cxn modelId="{060979D0-ADAA-40E0-8807-BE1356BA7959}" type="presParOf" srcId="{7F555794-006D-4802-B281-A260D65BE250}" destId="{3F3629F7-3A06-4728-ADDF-31176F331A72}" srcOrd="1" destOrd="0" presId="urn:microsoft.com/office/officeart/2008/layout/SquareAccentList"/>
    <dgm:cxn modelId="{C3E49E8B-D36A-4F70-82AC-04DDF564067D}" type="presParOf" srcId="{D7DDB22C-1892-404A-8587-76681223ADCA}" destId="{44404625-3960-45F7-8D71-F20B405A9F1A}" srcOrd="2" destOrd="0" presId="urn:microsoft.com/office/officeart/2008/layout/SquareAccentList"/>
    <dgm:cxn modelId="{7DDC1543-59CF-44E0-A78A-5D4EFC401DE3}" type="presParOf" srcId="{44404625-3960-45F7-8D71-F20B405A9F1A}" destId="{C4A9AC54-F088-4123-9326-72E278E4EBEB}" srcOrd="0" destOrd="0" presId="urn:microsoft.com/office/officeart/2008/layout/SquareAccentList"/>
    <dgm:cxn modelId="{4D03295C-6F65-4AE7-9DEC-704882678C63}" type="presParOf" srcId="{C4A9AC54-F088-4123-9326-72E278E4EBEB}" destId="{6684C0A6-2468-43D8-A672-5AD0B246474A}" srcOrd="0" destOrd="0" presId="urn:microsoft.com/office/officeart/2008/layout/SquareAccentList"/>
    <dgm:cxn modelId="{835F3AEC-5924-47AC-A850-E79876FD03C5}" type="presParOf" srcId="{C4A9AC54-F088-4123-9326-72E278E4EBEB}" destId="{E3BDA0BF-9A12-46C2-B32C-2C2F7EA6D78B}" srcOrd="1" destOrd="0" presId="urn:microsoft.com/office/officeart/2008/layout/SquareAccentList"/>
    <dgm:cxn modelId="{AE753A0B-DC52-4567-834C-9831CB8E6756}" type="presParOf" srcId="{C4A9AC54-F088-4123-9326-72E278E4EBEB}" destId="{1098E86A-1CB2-4214-B59F-C4129E87C5AB}" srcOrd="2" destOrd="0" presId="urn:microsoft.com/office/officeart/2008/layout/SquareAccentList"/>
    <dgm:cxn modelId="{D5E39A8D-615B-4C02-B097-0F7F29C703F0}" type="presParOf" srcId="{44404625-3960-45F7-8D71-F20B405A9F1A}" destId="{BFD9F232-B29D-47A6-B0C3-395FE092F195}" srcOrd="1" destOrd="0" presId="urn:microsoft.com/office/officeart/2008/layout/SquareAccentList"/>
    <dgm:cxn modelId="{B9E0F183-36BB-44B2-8DE9-0FDB18D4BE60}" type="presParOf" srcId="{BFD9F232-B29D-47A6-B0C3-395FE092F195}" destId="{D2F172B4-20F2-484E-B0F4-D3E672DC6146}" srcOrd="0" destOrd="0" presId="urn:microsoft.com/office/officeart/2008/layout/SquareAccentList"/>
    <dgm:cxn modelId="{EE0FBDDF-B338-468F-985F-BEB0519A4C0C}" type="presParOf" srcId="{D2F172B4-20F2-484E-B0F4-D3E672DC6146}" destId="{F726753C-B3E8-44CF-8B45-4BA106FEDA7D}" srcOrd="0" destOrd="0" presId="urn:microsoft.com/office/officeart/2008/layout/SquareAccentList"/>
    <dgm:cxn modelId="{073005A3-CA3E-40C2-B040-0DDE33CAC7DC}" type="presParOf" srcId="{D2F172B4-20F2-484E-B0F4-D3E672DC6146}" destId="{229F3B44-537E-425A-9FE1-9CC17539EE13}" srcOrd="1" destOrd="0" presId="urn:microsoft.com/office/officeart/2008/layout/SquareAccentList"/>
    <dgm:cxn modelId="{EB0DEF90-5280-432B-8D0C-99746DAC4581}" type="presParOf" srcId="{BFD9F232-B29D-47A6-B0C3-395FE092F195}" destId="{5F4EF07D-9E98-43F7-B4B0-9F0F8A0F5E14}" srcOrd="1" destOrd="0" presId="urn:microsoft.com/office/officeart/2008/layout/SquareAccentList"/>
    <dgm:cxn modelId="{8756A1BC-F7E2-4701-BF3F-EDF2CBD30421}" type="presParOf" srcId="{5F4EF07D-9E98-43F7-B4B0-9F0F8A0F5E14}" destId="{3AAFCC3B-1DEB-4397-B007-6F8AB7152AB0}" srcOrd="0" destOrd="0" presId="urn:microsoft.com/office/officeart/2008/layout/SquareAccentList"/>
    <dgm:cxn modelId="{7587B996-5195-49A6-8B58-92B2982B0D16}" type="presParOf" srcId="{5F4EF07D-9E98-43F7-B4B0-9F0F8A0F5E14}" destId="{43FC82DE-27F8-4C01-9C50-7E6DCB6A6EAE}" srcOrd="1" destOrd="0" presId="urn:microsoft.com/office/officeart/2008/layout/SquareAccentList"/>
    <dgm:cxn modelId="{109AA020-BB46-4631-8C87-3CE2C4B3A63C}" type="presParOf" srcId="{BFD9F232-B29D-47A6-B0C3-395FE092F195}" destId="{CC1D1695-8BF7-4D6F-9533-BB58146EFFA6}" srcOrd="2" destOrd="0" presId="urn:microsoft.com/office/officeart/2008/layout/SquareAccentList"/>
    <dgm:cxn modelId="{36CE65CE-4F88-405B-A4A2-54F8630DC2A0}" type="presParOf" srcId="{CC1D1695-8BF7-4D6F-9533-BB58146EFFA6}" destId="{2AB3A828-8C8B-4A13-945A-C3BA96A80C4E}" srcOrd="0" destOrd="0" presId="urn:microsoft.com/office/officeart/2008/layout/SquareAccentList"/>
    <dgm:cxn modelId="{E5C42DFE-4003-4405-AB53-FAEA5C966689}" type="presParOf" srcId="{CC1D1695-8BF7-4D6F-9533-BB58146EFFA6}" destId="{76393337-EE16-4395-918C-B795E887254A}" srcOrd="1" destOrd="0" presId="urn:microsoft.com/office/officeart/2008/layout/SquareAccentList"/>
    <dgm:cxn modelId="{E990A650-F5E3-410F-872C-DDDF8C65737B}" type="presParOf" srcId="{D7DDB22C-1892-404A-8587-76681223ADCA}" destId="{F31B6DA8-F1FE-460C-BEA9-49C1E0AECA3A}" srcOrd="3" destOrd="0" presId="urn:microsoft.com/office/officeart/2008/layout/SquareAccentList"/>
    <dgm:cxn modelId="{A40645B1-CA2A-4FDF-9F97-48C0B09FA144}" type="presParOf" srcId="{F31B6DA8-F1FE-460C-BEA9-49C1E0AECA3A}" destId="{62E28672-57E6-4B9B-8A2E-6F5C13009112}" srcOrd="0" destOrd="0" presId="urn:microsoft.com/office/officeart/2008/layout/SquareAccentList"/>
    <dgm:cxn modelId="{30A913C0-3D39-4B65-BC0E-4762163D004B}" type="presParOf" srcId="{62E28672-57E6-4B9B-8A2E-6F5C13009112}" destId="{7C43BECE-DE77-4C3E-BDC2-96F86C8F03CE}" srcOrd="0" destOrd="0" presId="urn:microsoft.com/office/officeart/2008/layout/SquareAccentList"/>
    <dgm:cxn modelId="{CF4A5562-61C0-445B-9145-D45E8A6FD031}" type="presParOf" srcId="{62E28672-57E6-4B9B-8A2E-6F5C13009112}" destId="{3EAAF42F-3E5A-47CE-A300-8BA928F31EDB}" srcOrd="1" destOrd="0" presId="urn:microsoft.com/office/officeart/2008/layout/SquareAccentList"/>
    <dgm:cxn modelId="{EAC630D7-D197-4BA8-BAC9-F44FF6F60D1D}" type="presParOf" srcId="{62E28672-57E6-4B9B-8A2E-6F5C13009112}" destId="{27E28A62-F12C-4ACB-A77F-73D54C2A3FBD}" srcOrd="2" destOrd="0" presId="urn:microsoft.com/office/officeart/2008/layout/SquareAccentList"/>
    <dgm:cxn modelId="{C53D3A20-C3B0-4E93-B278-8D7EFEB1023A}" type="presParOf" srcId="{F31B6DA8-F1FE-460C-BEA9-49C1E0AECA3A}" destId="{D244919D-F333-4D8E-9E2E-ADCCF0349E6C}" srcOrd="1" destOrd="0" presId="urn:microsoft.com/office/officeart/2008/layout/SquareAccentList"/>
    <dgm:cxn modelId="{07F2F8C8-E733-4F6D-AA67-814D90C475EA}" type="presParOf" srcId="{D244919D-F333-4D8E-9E2E-ADCCF0349E6C}" destId="{9E24D4B1-193D-4472-9A7F-AA212B2C6FD8}" srcOrd="0" destOrd="0" presId="urn:microsoft.com/office/officeart/2008/layout/SquareAccentList"/>
    <dgm:cxn modelId="{802AA69F-5CF9-43A3-8169-5ABE6583385D}" type="presParOf" srcId="{9E24D4B1-193D-4472-9A7F-AA212B2C6FD8}" destId="{40FAEEFB-BCCE-4342-8884-5EEA9D1DA196}" srcOrd="0" destOrd="0" presId="urn:microsoft.com/office/officeart/2008/layout/SquareAccentList"/>
    <dgm:cxn modelId="{DDFAD1C1-949D-4D0F-A501-D52EFF92E458}" type="presParOf" srcId="{9E24D4B1-193D-4472-9A7F-AA212B2C6FD8}" destId="{8D48CEB2-6F90-4C1C-9767-E839545CE1B7}" srcOrd="1" destOrd="0" presId="urn:microsoft.com/office/officeart/2008/layout/SquareAccentList"/>
    <dgm:cxn modelId="{60AECC79-AB44-4CDF-BBE2-12B80A76FD10}" type="presParOf" srcId="{D244919D-F333-4D8E-9E2E-ADCCF0349E6C}" destId="{2A54243B-55D0-4972-97D1-1B748CD09F67}" srcOrd="1" destOrd="0" presId="urn:microsoft.com/office/officeart/2008/layout/SquareAccentList"/>
    <dgm:cxn modelId="{8A51FF38-D4DC-4538-90CC-F817E85E91C7}" type="presParOf" srcId="{2A54243B-55D0-4972-97D1-1B748CD09F67}" destId="{E85B0ECC-70AE-4896-A374-BFAE876B4747}" srcOrd="0" destOrd="0" presId="urn:microsoft.com/office/officeart/2008/layout/SquareAccentList"/>
    <dgm:cxn modelId="{AA2FB5C1-C3AA-4318-8F7A-CA0240AFFA51}" type="presParOf" srcId="{2A54243B-55D0-4972-97D1-1B748CD09F67}" destId="{3C84DB4B-187B-402A-AFCC-703DD3D67496}" srcOrd="1" destOrd="0" presId="urn:microsoft.com/office/officeart/2008/layout/SquareAccentList"/>
    <dgm:cxn modelId="{9AC7E8B2-020A-42FE-AB3B-695323A1287F}" type="presParOf" srcId="{D244919D-F333-4D8E-9E2E-ADCCF0349E6C}" destId="{1EB31092-4038-4935-99F2-31347033BA33}" srcOrd="2" destOrd="0" presId="urn:microsoft.com/office/officeart/2008/layout/SquareAccentList"/>
    <dgm:cxn modelId="{A2D32DCC-7848-4AB6-973E-6D6EECAFC500}" type="presParOf" srcId="{1EB31092-4038-4935-99F2-31347033BA33}" destId="{229A20FF-DC06-48F9-8837-D119C49486F8}" srcOrd="0" destOrd="0" presId="urn:microsoft.com/office/officeart/2008/layout/SquareAccentList"/>
    <dgm:cxn modelId="{AB157FAB-C609-47D7-B13A-121165982B43}" type="presParOf" srcId="{1EB31092-4038-4935-99F2-31347033BA33}" destId="{C8D14909-3706-4911-9F42-5B5A9D3FC400}" srcOrd="1" destOrd="0" presId="urn:microsoft.com/office/officeart/2008/layout/SquareAccentList"/>
    <dgm:cxn modelId="{DE6DB6F3-2B84-4B23-AF63-A68E152CA48D}" type="presParOf" srcId="{D7DDB22C-1892-404A-8587-76681223ADCA}" destId="{FA848356-B3CE-4FE7-BB39-02DB48D75505}" srcOrd="4" destOrd="0" presId="urn:microsoft.com/office/officeart/2008/layout/SquareAccentList"/>
    <dgm:cxn modelId="{1A331157-BA8D-4139-A583-BA1343AA9DBA}" type="presParOf" srcId="{FA848356-B3CE-4FE7-BB39-02DB48D75505}" destId="{C51559D8-F5B1-47A6-A9A3-024392836920}" srcOrd="0" destOrd="0" presId="urn:microsoft.com/office/officeart/2008/layout/SquareAccentList"/>
    <dgm:cxn modelId="{852BEAA4-ED43-4F11-9BF6-CF14C6959766}" type="presParOf" srcId="{C51559D8-F5B1-47A6-A9A3-024392836920}" destId="{C36690E6-923F-40EB-B6B5-BE82556579F3}" srcOrd="0" destOrd="0" presId="urn:microsoft.com/office/officeart/2008/layout/SquareAccentList"/>
    <dgm:cxn modelId="{D4BF9C3B-BE29-47C3-AC5A-F776D26E2FDE}" type="presParOf" srcId="{C51559D8-F5B1-47A6-A9A3-024392836920}" destId="{84AC2DC7-88C3-4440-B547-E7A3ADB834B3}" srcOrd="1" destOrd="0" presId="urn:microsoft.com/office/officeart/2008/layout/SquareAccentList"/>
    <dgm:cxn modelId="{AC066E76-1208-4883-93A4-4442ACEE4F3C}" type="presParOf" srcId="{C51559D8-F5B1-47A6-A9A3-024392836920}" destId="{630A4C60-DDAA-41FE-A8E2-7BAD6E848567}" srcOrd="2" destOrd="0" presId="urn:microsoft.com/office/officeart/2008/layout/SquareAccentList"/>
    <dgm:cxn modelId="{708AF534-30F3-4607-910E-996368F377EE}" type="presParOf" srcId="{FA848356-B3CE-4FE7-BB39-02DB48D75505}" destId="{8213E1EE-7249-4064-AF3A-2BAFC3C3B81C}" srcOrd="1" destOrd="0" presId="urn:microsoft.com/office/officeart/2008/layout/SquareAccentList"/>
    <dgm:cxn modelId="{65595753-392B-4C1B-9247-2FDA0936ECB8}" type="presParOf" srcId="{8213E1EE-7249-4064-AF3A-2BAFC3C3B81C}" destId="{04D1A2F0-AB82-4BCE-94DA-B17661089B7B}" srcOrd="0" destOrd="0" presId="urn:microsoft.com/office/officeart/2008/layout/SquareAccentList"/>
    <dgm:cxn modelId="{A8D205DB-5425-4C46-8108-48849A6036B9}" type="presParOf" srcId="{04D1A2F0-AB82-4BCE-94DA-B17661089B7B}" destId="{BDD6AD1F-1D55-4B90-8031-F4016806441E}" srcOrd="0" destOrd="0" presId="urn:microsoft.com/office/officeart/2008/layout/SquareAccentList"/>
    <dgm:cxn modelId="{6BC439E9-DC86-419D-898A-2B0CAEA2C33D}" type="presParOf" srcId="{04D1A2F0-AB82-4BCE-94DA-B17661089B7B}" destId="{2628F730-46A9-44D8-B9A9-11B3127542AB}" srcOrd="1" destOrd="0" presId="urn:microsoft.com/office/officeart/2008/layout/SquareAccentList"/>
    <dgm:cxn modelId="{CDC06DDA-6B6F-49F5-B683-23F61031B5DC}" type="presParOf" srcId="{8213E1EE-7249-4064-AF3A-2BAFC3C3B81C}" destId="{26A882F2-CA8F-48A1-92B1-A4BF8500D583}" srcOrd="1" destOrd="0" presId="urn:microsoft.com/office/officeart/2008/layout/SquareAccentList"/>
    <dgm:cxn modelId="{EE418034-946B-41A2-9578-FE4E9ECA4EAC}" type="presParOf" srcId="{26A882F2-CA8F-48A1-92B1-A4BF8500D583}" destId="{1E412B10-B952-48AD-B42A-9DEDE9FDB184}" srcOrd="0" destOrd="0" presId="urn:microsoft.com/office/officeart/2008/layout/SquareAccentList"/>
    <dgm:cxn modelId="{84EE7571-E613-4E5D-8C2C-837AB6AD9515}" type="presParOf" srcId="{26A882F2-CA8F-48A1-92B1-A4BF8500D583}" destId="{07CE82E6-9DC9-49BB-89CA-CB89E13D2B15}" srcOrd="1" destOrd="0" presId="urn:microsoft.com/office/officeart/2008/layout/SquareAccentList"/>
    <dgm:cxn modelId="{E8CB7AFC-DE62-441F-9837-6AFA27A05FBB}" type="presParOf" srcId="{8213E1EE-7249-4064-AF3A-2BAFC3C3B81C}" destId="{B85FC1A5-F7FC-4B62-B07A-AF28C280EFF9}" srcOrd="2" destOrd="0" presId="urn:microsoft.com/office/officeart/2008/layout/SquareAccentList"/>
    <dgm:cxn modelId="{4D0E282F-C5A0-4A57-BE55-0A438719A31A}" type="presParOf" srcId="{B85FC1A5-F7FC-4B62-B07A-AF28C280EFF9}" destId="{A04BAD0E-53C0-4EBB-81A6-91F67D5AA3F6}" srcOrd="0" destOrd="0" presId="urn:microsoft.com/office/officeart/2008/layout/SquareAccentList"/>
    <dgm:cxn modelId="{B256B995-12C8-4EF5-84CC-42B39F1FA60D}" type="presParOf" srcId="{B85FC1A5-F7FC-4B62-B07A-AF28C280EFF9}" destId="{80CCBCF0-BF41-4BAF-B749-0EA0130CE12F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C04408-9587-4E11-9F9B-A7453CBE370F}">
      <dsp:nvSpPr>
        <dsp:cNvPr id="0" name=""/>
        <dsp:cNvSpPr/>
      </dsp:nvSpPr>
      <dsp:spPr>
        <a:xfrm>
          <a:off x="0" y="482293"/>
          <a:ext cx="6858313" cy="685204"/>
        </a:xfrm>
        <a:prstGeom prst="roundRect">
          <a:avLst/>
        </a:prstGeom>
        <a:solidFill>
          <a:srgbClr val="8D0101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PARTE 1 - EXPLORAR</a:t>
          </a:r>
        </a:p>
      </dsp:txBody>
      <dsp:txXfrm>
        <a:off x="33449" y="515742"/>
        <a:ext cx="6791415" cy="618306"/>
      </dsp:txXfrm>
    </dsp:sp>
    <dsp:sp modelId="{3DA2B04B-076A-44FB-837B-03513449B4FB}">
      <dsp:nvSpPr>
        <dsp:cNvPr id="0" name=""/>
        <dsp:cNvSpPr/>
      </dsp:nvSpPr>
      <dsp:spPr>
        <a:xfrm>
          <a:off x="0" y="1167498"/>
          <a:ext cx="6858313" cy="12782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751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Compromiso con la descarbonización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Comprensión de la dinámica insular (Diagnosis isleña)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Participación de los actores principales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Caminos hacia la transición. </a:t>
          </a:r>
        </a:p>
      </dsp:txBody>
      <dsp:txXfrm>
        <a:off x="0" y="1167498"/>
        <a:ext cx="6858313" cy="1278225"/>
      </dsp:txXfrm>
    </dsp:sp>
    <dsp:sp modelId="{7001DFEE-E510-4FDE-9FE0-10196F13147D}">
      <dsp:nvSpPr>
        <dsp:cNvPr id="0" name=""/>
        <dsp:cNvSpPr/>
      </dsp:nvSpPr>
      <dsp:spPr>
        <a:xfrm>
          <a:off x="0" y="2445723"/>
          <a:ext cx="6858313" cy="689803"/>
        </a:xfrm>
        <a:prstGeom prst="roundRect">
          <a:avLst/>
        </a:prstGeom>
        <a:solidFill>
          <a:srgbClr val="8D0101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PARTE 2- PLANIFICAR</a:t>
          </a:r>
        </a:p>
      </dsp:txBody>
      <dsp:txXfrm>
        <a:off x="33673" y="2479396"/>
        <a:ext cx="6790967" cy="622457"/>
      </dsp:txXfrm>
    </dsp:sp>
    <dsp:sp modelId="{DA4F9FC3-552A-4EBB-BDFB-05D77B3F8A1E}">
      <dsp:nvSpPr>
        <dsp:cNvPr id="0" name=""/>
        <dsp:cNvSpPr/>
      </dsp:nvSpPr>
      <dsp:spPr>
        <a:xfrm>
          <a:off x="0" y="3135527"/>
          <a:ext cx="6858313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751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Planteamiento de escenarios a 2030-2040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Ubicación en el territorio de las soluciones propuestas</a:t>
          </a:r>
        </a:p>
      </dsp:txBody>
      <dsp:txXfrm>
        <a:off x="0" y="3135527"/>
        <a:ext cx="6858313" cy="1076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5A44CE-6528-48CF-9D6F-20C41DF5C4E4}">
      <dsp:nvSpPr>
        <dsp:cNvPr id="0" name=""/>
        <dsp:cNvSpPr/>
      </dsp:nvSpPr>
      <dsp:spPr>
        <a:xfrm>
          <a:off x="617906" y="1138536"/>
          <a:ext cx="722863" cy="623234"/>
        </a:xfrm>
        <a:prstGeom prst="hexagon">
          <a:avLst>
            <a:gd name="adj" fmla="val 25000"/>
            <a:gd name="vf" fmla="val 115470"/>
          </a:avLst>
        </a:prstGeom>
        <a:solidFill>
          <a:srgbClr val="8D0101"/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350" rIns="0" bIns="63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00" kern="1200" dirty="0"/>
            <a:t>ELECTRICIDAD</a:t>
          </a:r>
        </a:p>
      </dsp:txBody>
      <dsp:txXfrm>
        <a:off x="730081" y="1235250"/>
        <a:ext cx="498513" cy="429806"/>
      </dsp:txXfrm>
    </dsp:sp>
    <dsp:sp modelId="{9E54628F-AAC3-48FA-9982-5C397354D7A8}">
      <dsp:nvSpPr>
        <dsp:cNvPr id="0" name=""/>
        <dsp:cNvSpPr/>
      </dsp:nvSpPr>
      <dsp:spPr>
        <a:xfrm>
          <a:off x="636685" y="1413681"/>
          <a:ext cx="84634" cy="7294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587FA-EA78-4E18-B55B-AA58FFA8EC1F}">
      <dsp:nvSpPr>
        <dsp:cNvPr id="0" name=""/>
        <dsp:cNvSpPr/>
      </dsp:nvSpPr>
      <dsp:spPr>
        <a:xfrm>
          <a:off x="0" y="803784"/>
          <a:ext cx="722863" cy="62323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/>
          <a:srcRect/>
          <a:stretch>
            <a:fillRect t="-10000" b="-10000"/>
          </a:stretch>
        </a:blip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811FD9-2ECC-4B5C-B7B7-0CB21F46B4D9}">
      <dsp:nvSpPr>
        <dsp:cNvPr id="0" name=""/>
        <dsp:cNvSpPr/>
      </dsp:nvSpPr>
      <dsp:spPr>
        <a:xfrm>
          <a:off x="492112" y="1344689"/>
          <a:ext cx="84634" cy="7294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A80373-B2BF-4B91-9E4F-43916606E4FF}">
      <dsp:nvSpPr>
        <dsp:cNvPr id="0" name=""/>
        <dsp:cNvSpPr/>
      </dsp:nvSpPr>
      <dsp:spPr>
        <a:xfrm>
          <a:off x="1233755" y="796375"/>
          <a:ext cx="722863" cy="623234"/>
        </a:xfrm>
        <a:prstGeom prst="hexagon">
          <a:avLst>
            <a:gd name="adj" fmla="val 25000"/>
            <a:gd name="vf" fmla="val 115470"/>
          </a:avLst>
        </a:prstGeom>
        <a:solidFill>
          <a:srgbClr val="8D0101"/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350" rIns="0" bIns="63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00" kern="1200" dirty="0"/>
            <a:t>TRANSPORTE</a:t>
          </a:r>
        </a:p>
      </dsp:txBody>
      <dsp:txXfrm>
        <a:off x="1345930" y="893089"/>
        <a:ext cx="498513" cy="429806"/>
      </dsp:txXfrm>
    </dsp:sp>
    <dsp:sp modelId="{A73409D3-FD78-4A3A-9569-EBC8FF5FF6BC}">
      <dsp:nvSpPr>
        <dsp:cNvPr id="0" name=""/>
        <dsp:cNvSpPr/>
      </dsp:nvSpPr>
      <dsp:spPr>
        <a:xfrm>
          <a:off x="1727926" y="1336621"/>
          <a:ext cx="84634" cy="7294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6B8BB6-A382-465D-8003-A920972FBBF5}">
      <dsp:nvSpPr>
        <dsp:cNvPr id="0" name=""/>
        <dsp:cNvSpPr/>
      </dsp:nvSpPr>
      <dsp:spPr>
        <a:xfrm>
          <a:off x="1849603" y="1138536"/>
          <a:ext cx="722863" cy="62323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2"/>
          <a:srcRect/>
          <a:stretch>
            <a:fillRect l="-11000" r="-11000"/>
          </a:stretch>
        </a:blip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C329ED-D52D-469A-9458-190F929BF989}">
      <dsp:nvSpPr>
        <dsp:cNvPr id="0" name=""/>
        <dsp:cNvSpPr/>
      </dsp:nvSpPr>
      <dsp:spPr>
        <a:xfrm>
          <a:off x="1868382" y="1413681"/>
          <a:ext cx="84634" cy="7294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A6B057-079B-42E1-958B-45683896DC4E}">
      <dsp:nvSpPr>
        <dsp:cNvPr id="0" name=""/>
        <dsp:cNvSpPr/>
      </dsp:nvSpPr>
      <dsp:spPr>
        <a:xfrm>
          <a:off x="617906" y="455695"/>
          <a:ext cx="722863" cy="623234"/>
        </a:xfrm>
        <a:prstGeom prst="hexagon">
          <a:avLst>
            <a:gd name="adj" fmla="val 25000"/>
            <a:gd name="vf" fmla="val 115470"/>
          </a:avLst>
        </a:prstGeom>
        <a:solidFill>
          <a:srgbClr val="8D0101"/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350" rIns="0" bIns="63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00" kern="1200" dirty="0"/>
            <a:t>CALOR</a:t>
          </a:r>
        </a:p>
      </dsp:txBody>
      <dsp:txXfrm>
        <a:off x="730081" y="552409"/>
        <a:ext cx="498513" cy="429806"/>
      </dsp:txXfrm>
    </dsp:sp>
    <dsp:sp modelId="{1C3E5C5C-F52B-4742-ACF2-E1726A979883}">
      <dsp:nvSpPr>
        <dsp:cNvPr id="0" name=""/>
        <dsp:cNvSpPr/>
      </dsp:nvSpPr>
      <dsp:spPr>
        <a:xfrm>
          <a:off x="1107961" y="469197"/>
          <a:ext cx="84634" cy="7294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83E65-38CB-4857-9011-283650D9204F}">
      <dsp:nvSpPr>
        <dsp:cNvPr id="0" name=""/>
        <dsp:cNvSpPr/>
      </dsp:nvSpPr>
      <dsp:spPr>
        <a:xfrm>
          <a:off x="1233755" y="115181"/>
          <a:ext cx="722863" cy="623234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9600CB-6BF6-4078-8E49-215494CE2138}">
      <dsp:nvSpPr>
        <dsp:cNvPr id="0" name=""/>
        <dsp:cNvSpPr/>
      </dsp:nvSpPr>
      <dsp:spPr>
        <a:xfrm>
          <a:off x="1255106" y="388844"/>
          <a:ext cx="84634" cy="72943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8D010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E0B5B-B1C7-4ED4-9743-99677E6306E6}">
      <dsp:nvSpPr>
        <dsp:cNvPr id="0" name=""/>
        <dsp:cNvSpPr/>
      </dsp:nvSpPr>
      <dsp:spPr>
        <a:xfrm>
          <a:off x="3292" y="350852"/>
          <a:ext cx="1660102" cy="195306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F8E7C8-E23E-4098-9709-EF89D1D91894}">
      <dsp:nvSpPr>
        <dsp:cNvPr id="0" name=""/>
        <dsp:cNvSpPr/>
      </dsp:nvSpPr>
      <dsp:spPr>
        <a:xfrm>
          <a:off x="3292" y="424201"/>
          <a:ext cx="121957" cy="1219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764020-2B22-4794-BAB6-182DF658C019}">
      <dsp:nvSpPr>
        <dsp:cNvPr id="0" name=""/>
        <dsp:cNvSpPr/>
      </dsp:nvSpPr>
      <dsp:spPr>
        <a:xfrm>
          <a:off x="3292" y="0"/>
          <a:ext cx="1660102" cy="350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/>
            <a:t>30.1 Inercia insular</a:t>
          </a:r>
          <a:endParaRPr lang="es-ES" sz="1200" kern="1200" dirty="0"/>
        </a:p>
      </dsp:txBody>
      <dsp:txXfrm>
        <a:off x="3292" y="0"/>
        <a:ext cx="1660102" cy="350852"/>
      </dsp:txXfrm>
    </dsp:sp>
    <dsp:sp modelId="{C6737421-FBB3-48B5-A7D6-A43BB76B9339}">
      <dsp:nvSpPr>
        <dsp:cNvPr id="0" name=""/>
        <dsp:cNvSpPr/>
      </dsp:nvSpPr>
      <dsp:spPr>
        <a:xfrm>
          <a:off x="3292" y="708479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5EC0BC-CF75-4BA7-91BB-CA270225C774}">
      <dsp:nvSpPr>
        <dsp:cNvPr id="0" name=""/>
        <dsp:cNvSpPr/>
      </dsp:nvSpPr>
      <dsp:spPr>
        <a:xfrm>
          <a:off x="119499" y="627318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415 MW de PV</a:t>
          </a:r>
        </a:p>
      </dsp:txBody>
      <dsp:txXfrm>
        <a:off x="119499" y="627318"/>
        <a:ext cx="1543895" cy="284275"/>
      </dsp:txXfrm>
    </dsp:sp>
    <dsp:sp modelId="{2A35966C-1C48-4004-B7E8-4595AD6511AE}">
      <dsp:nvSpPr>
        <dsp:cNvPr id="0" name=""/>
        <dsp:cNvSpPr/>
      </dsp:nvSpPr>
      <dsp:spPr>
        <a:xfrm>
          <a:off x="3292" y="992754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0405D0-C4C6-46E9-A9EC-80497E80B9D6}">
      <dsp:nvSpPr>
        <dsp:cNvPr id="0" name=""/>
        <dsp:cNvSpPr/>
      </dsp:nvSpPr>
      <dsp:spPr>
        <a:xfrm>
          <a:off x="119499" y="91159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380 MW eólica </a:t>
          </a:r>
          <a:r>
            <a:rPr lang="es-ES" sz="900" kern="1200" dirty="0" err="1"/>
            <a:t>onshore</a:t>
          </a:r>
          <a:endParaRPr lang="es-ES" sz="900" kern="1200" dirty="0"/>
        </a:p>
      </dsp:txBody>
      <dsp:txXfrm>
        <a:off x="119499" y="911594"/>
        <a:ext cx="1543895" cy="284275"/>
      </dsp:txXfrm>
    </dsp:sp>
    <dsp:sp modelId="{F73C69C3-E6CD-4134-BEC7-077C58AD138A}">
      <dsp:nvSpPr>
        <dsp:cNvPr id="0" name=""/>
        <dsp:cNvSpPr/>
      </dsp:nvSpPr>
      <dsp:spPr>
        <a:xfrm>
          <a:off x="3292" y="1277030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EB46C-736C-446B-969A-1CEBE3042F70}">
      <dsp:nvSpPr>
        <dsp:cNvPr id="0" name=""/>
        <dsp:cNvSpPr/>
      </dsp:nvSpPr>
      <dsp:spPr>
        <a:xfrm>
          <a:off x="119499" y="1195869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300 MWh de Baterías</a:t>
          </a:r>
        </a:p>
      </dsp:txBody>
      <dsp:txXfrm>
        <a:off x="119499" y="1195869"/>
        <a:ext cx="1543895" cy="284275"/>
      </dsp:txXfrm>
    </dsp:sp>
    <dsp:sp modelId="{6934F6D4-42E3-4855-8DD5-8E332ED2922B}">
      <dsp:nvSpPr>
        <dsp:cNvPr id="0" name=""/>
        <dsp:cNvSpPr/>
      </dsp:nvSpPr>
      <dsp:spPr>
        <a:xfrm>
          <a:off x="1893087" y="350852"/>
          <a:ext cx="1660102" cy="195306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1DCD8-05C6-4AFE-B3B7-FF5840B8E67B}">
      <dsp:nvSpPr>
        <dsp:cNvPr id="0" name=""/>
        <dsp:cNvSpPr/>
      </dsp:nvSpPr>
      <dsp:spPr>
        <a:xfrm>
          <a:off x="1893087" y="424201"/>
          <a:ext cx="121957" cy="1219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07ED4-3FE9-4C61-9310-079CD021C532}">
      <dsp:nvSpPr>
        <dsp:cNvPr id="0" name=""/>
        <dsp:cNvSpPr/>
      </dsp:nvSpPr>
      <dsp:spPr>
        <a:xfrm>
          <a:off x="1746400" y="0"/>
          <a:ext cx="1953475" cy="350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/>
            <a:t>30.2 </a:t>
          </a:r>
          <a:r>
            <a:rPr lang="es-ES" sz="1200" b="1" kern="1200" dirty="0" err="1"/>
            <a:t>PNIEC+Chira-Soria</a:t>
          </a:r>
          <a:endParaRPr lang="es-ES" sz="1200" b="1" kern="1200" dirty="0"/>
        </a:p>
      </dsp:txBody>
      <dsp:txXfrm>
        <a:off x="1746400" y="0"/>
        <a:ext cx="1953475" cy="350852"/>
      </dsp:txXfrm>
    </dsp:sp>
    <dsp:sp modelId="{274D40B4-5A8D-4453-ADD9-33C369B0DE81}">
      <dsp:nvSpPr>
        <dsp:cNvPr id="0" name=""/>
        <dsp:cNvSpPr/>
      </dsp:nvSpPr>
      <dsp:spPr>
        <a:xfrm>
          <a:off x="1746400" y="708479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19BBA1-BD28-4AE5-ABA0-3AD0D30D6E34}">
      <dsp:nvSpPr>
        <dsp:cNvPr id="0" name=""/>
        <dsp:cNvSpPr/>
      </dsp:nvSpPr>
      <dsp:spPr>
        <a:xfrm>
          <a:off x="1862607" y="627318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575 MW de PV</a:t>
          </a:r>
          <a:endParaRPr lang="es-ES" sz="900" b="1" kern="1200" dirty="0"/>
        </a:p>
      </dsp:txBody>
      <dsp:txXfrm>
        <a:off x="1862607" y="627318"/>
        <a:ext cx="1543895" cy="284275"/>
      </dsp:txXfrm>
    </dsp:sp>
    <dsp:sp modelId="{CA53C4FA-B85E-4304-839C-78D559A7F02F}">
      <dsp:nvSpPr>
        <dsp:cNvPr id="0" name=""/>
        <dsp:cNvSpPr/>
      </dsp:nvSpPr>
      <dsp:spPr>
        <a:xfrm>
          <a:off x="1746400" y="992754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F007AC-96A8-427A-9BB4-2D54F9060E51}">
      <dsp:nvSpPr>
        <dsp:cNvPr id="0" name=""/>
        <dsp:cNvSpPr/>
      </dsp:nvSpPr>
      <dsp:spPr>
        <a:xfrm>
          <a:off x="1862607" y="91159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430 MW eólica </a:t>
          </a:r>
          <a:r>
            <a:rPr lang="es-ES" sz="900" kern="1200" dirty="0" err="1"/>
            <a:t>onshore</a:t>
          </a:r>
          <a:endParaRPr lang="es-ES" sz="900" b="1" kern="1200" dirty="0"/>
        </a:p>
      </dsp:txBody>
      <dsp:txXfrm>
        <a:off x="1862607" y="911594"/>
        <a:ext cx="1543895" cy="284275"/>
      </dsp:txXfrm>
    </dsp:sp>
    <dsp:sp modelId="{5255C56F-3EED-44A4-B627-7E6551186CA9}">
      <dsp:nvSpPr>
        <dsp:cNvPr id="0" name=""/>
        <dsp:cNvSpPr/>
      </dsp:nvSpPr>
      <dsp:spPr>
        <a:xfrm>
          <a:off x="1746400" y="1277030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3629F7-3A06-4728-ADDF-31176F331A72}">
      <dsp:nvSpPr>
        <dsp:cNvPr id="0" name=""/>
        <dsp:cNvSpPr/>
      </dsp:nvSpPr>
      <dsp:spPr>
        <a:xfrm>
          <a:off x="1862607" y="1195869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300 MWh de Baterías</a:t>
          </a:r>
          <a:endParaRPr lang="es-ES" sz="900" b="1" kern="1200" dirty="0"/>
        </a:p>
      </dsp:txBody>
      <dsp:txXfrm>
        <a:off x="1862607" y="1195869"/>
        <a:ext cx="1543895" cy="284275"/>
      </dsp:txXfrm>
    </dsp:sp>
    <dsp:sp modelId="{5EAE3689-937F-4E28-BC4C-47B2C8CEC8DD}">
      <dsp:nvSpPr>
        <dsp:cNvPr id="0" name=""/>
        <dsp:cNvSpPr/>
      </dsp:nvSpPr>
      <dsp:spPr>
        <a:xfrm>
          <a:off x="1746400" y="1561305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2659B7-22D1-407B-8A8A-2E25FF84A4C6}">
      <dsp:nvSpPr>
        <dsp:cNvPr id="0" name=""/>
        <dsp:cNvSpPr/>
      </dsp:nvSpPr>
      <dsp:spPr>
        <a:xfrm>
          <a:off x="1862607" y="148014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0" kern="1200" dirty="0"/>
            <a:t>3,6 GWh de </a:t>
          </a:r>
          <a:r>
            <a:rPr lang="es-ES" sz="900" b="0" kern="1200" dirty="0" err="1"/>
            <a:t>hidrobombeo</a:t>
          </a:r>
          <a:endParaRPr lang="es-ES" sz="900" b="0" kern="1200" dirty="0"/>
        </a:p>
      </dsp:txBody>
      <dsp:txXfrm>
        <a:off x="1862607" y="1480144"/>
        <a:ext cx="1543895" cy="284275"/>
      </dsp:txXfrm>
    </dsp:sp>
    <dsp:sp modelId="{6684C0A6-2468-43D8-A672-5AD0B246474A}">
      <dsp:nvSpPr>
        <dsp:cNvPr id="0" name=""/>
        <dsp:cNvSpPr/>
      </dsp:nvSpPr>
      <dsp:spPr>
        <a:xfrm>
          <a:off x="3921483" y="350852"/>
          <a:ext cx="1660102" cy="195306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BDA0BF-9A12-46C2-B32C-2C2F7EA6D78B}">
      <dsp:nvSpPr>
        <dsp:cNvPr id="0" name=""/>
        <dsp:cNvSpPr/>
      </dsp:nvSpPr>
      <dsp:spPr>
        <a:xfrm>
          <a:off x="3921483" y="424201"/>
          <a:ext cx="121957" cy="1219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98E86A-1CB2-4214-B59F-C4129E87C5AB}">
      <dsp:nvSpPr>
        <dsp:cNvPr id="0" name=""/>
        <dsp:cNvSpPr/>
      </dsp:nvSpPr>
      <dsp:spPr>
        <a:xfrm>
          <a:off x="3782881" y="0"/>
          <a:ext cx="1937306" cy="350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/>
            <a:t>30.3.1 Inercia + Offshore</a:t>
          </a:r>
        </a:p>
      </dsp:txBody>
      <dsp:txXfrm>
        <a:off x="3782881" y="0"/>
        <a:ext cx="1937306" cy="350852"/>
      </dsp:txXfrm>
    </dsp:sp>
    <dsp:sp modelId="{F726753C-B3E8-44CF-8B45-4BA106FEDA7D}">
      <dsp:nvSpPr>
        <dsp:cNvPr id="0" name=""/>
        <dsp:cNvSpPr/>
      </dsp:nvSpPr>
      <dsp:spPr>
        <a:xfrm>
          <a:off x="3782881" y="708479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F3B44-537E-425A-9FE1-9CC17539EE13}">
      <dsp:nvSpPr>
        <dsp:cNvPr id="0" name=""/>
        <dsp:cNvSpPr/>
      </dsp:nvSpPr>
      <dsp:spPr>
        <a:xfrm>
          <a:off x="3899088" y="627318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415 MW de PV</a:t>
          </a:r>
        </a:p>
      </dsp:txBody>
      <dsp:txXfrm>
        <a:off x="3899088" y="627318"/>
        <a:ext cx="1543895" cy="284275"/>
      </dsp:txXfrm>
    </dsp:sp>
    <dsp:sp modelId="{3AAFCC3B-1DEB-4397-B007-6F8AB7152AB0}">
      <dsp:nvSpPr>
        <dsp:cNvPr id="0" name=""/>
        <dsp:cNvSpPr/>
      </dsp:nvSpPr>
      <dsp:spPr>
        <a:xfrm>
          <a:off x="3782881" y="992754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C82DE-27F8-4C01-9C50-7E6DCB6A6EAE}">
      <dsp:nvSpPr>
        <dsp:cNvPr id="0" name=""/>
        <dsp:cNvSpPr/>
      </dsp:nvSpPr>
      <dsp:spPr>
        <a:xfrm>
          <a:off x="3899088" y="91159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380 MW eólica </a:t>
          </a:r>
          <a:r>
            <a:rPr lang="es-ES" sz="900" kern="1200" dirty="0" err="1"/>
            <a:t>onshore</a:t>
          </a:r>
          <a:endParaRPr lang="es-ES" sz="900" kern="1200" dirty="0"/>
        </a:p>
      </dsp:txBody>
      <dsp:txXfrm>
        <a:off x="3899088" y="911594"/>
        <a:ext cx="1543895" cy="284275"/>
      </dsp:txXfrm>
    </dsp:sp>
    <dsp:sp modelId="{2AB3A828-8C8B-4A13-945A-C3BA96A80C4E}">
      <dsp:nvSpPr>
        <dsp:cNvPr id="0" name=""/>
        <dsp:cNvSpPr/>
      </dsp:nvSpPr>
      <dsp:spPr>
        <a:xfrm>
          <a:off x="3782881" y="1277030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393337-EE16-4395-918C-B795E887254A}">
      <dsp:nvSpPr>
        <dsp:cNvPr id="0" name=""/>
        <dsp:cNvSpPr/>
      </dsp:nvSpPr>
      <dsp:spPr>
        <a:xfrm>
          <a:off x="3899088" y="1195869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200 MW de eólica offshore</a:t>
          </a:r>
        </a:p>
      </dsp:txBody>
      <dsp:txXfrm>
        <a:off x="3899088" y="1195869"/>
        <a:ext cx="1543895" cy="284275"/>
      </dsp:txXfrm>
    </dsp:sp>
    <dsp:sp modelId="{B889A2E5-957F-4DEE-A5F5-55C210E9D41B}">
      <dsp:nvSpPr>
        <dsp:cNvPr id="0" name=""/>
        <dsp:cNvSpPr/>
      </dsp:nvSpPr>
      <dsp:spPr>
        <a:xfrm>
          <a:off x="3782881" y="1561305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AB3992-7813-4202-B6EF-EDC32BBC9D21}">
      <dsp:nvSpPr>
        <dsp:cNvPr id="0" name=""/>
        <dsp:cNvSpPr/>
      </dsp:nvSpPr>
      <dsp:spPr>
        <a:xfrm>
          <a:off x="3899088" y="148014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300 MWh de Baterías</a:t>
          </a:r>
        </a:p>
      </dsp:txBody>
      <dsp:txXfrm>
        <a:off x="3899088" y="1480144"/>
        <a:ext cx="1543895" cy="284275"/>
      </dsp:txXfrm>
    </dsp:sp>
    <dsp:sp modelId="{7C43BECE-DE77-4C3E-BDC2-96F86C8F03CE}">
      <dsp:nvSpPr>
        <dsp:cNvPr id="0" name=""/>
        <dsp:cNvSpPr/>
      </dsp:nvSpPr>
      <dsp:spPr>
        <a:xfrm>
          <a:off x="5941795" y="350852"/>
          <a:ext cx="1660102" cy="195306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AAF42F-3E5A-47CE-A300-8BA928F31EDB}">
      <dsp:nvSpPr>
        <dsp:cNvPr id="0" name=""/>
        <dsp:cNvSpPr/>
      </dsp:nvSpPr>
      <dsp:spPr>
        <a:xfrm>
          <a:off x="5941795" y="424201"/>
          <a:ext cx="121957" cy="1219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E28A62-F12C-4ACB-A77F-73D54C2A3FBD}">
      <dsp:nvSpPr>
        <dsp:cNvPr id="0" name=""/>
        <dsp:cNvSpPr/>
      </dsp:nvSpPr>
      <dsp:spPr>
        <a:xfrm>
          <a:off x="5803193" y="0"/>
          <a:ext cx="1937306" cy="350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/>
            <a:t>30.3.2 PNIEC + Offshore</a:t>
          </a:r>
          <a:endParaRPr lang="es-ES" sz="1200" kern="1200" dirty="0"/>
        </a:p>
      </dsp:txBody>
      <dsp:txXfrm>
        <a:off x="5803193" y="0"/>
        <a:ext cx="1937306" cy="350852"/>
      </dsp:txXfrm>
    </dsp:sp>
    <dsp:sp modelId="{40FAEEFB-BCCE-4342-8884-5EEA9D1DA196}">
      <dsp:nvSpPr>
        <dsp:cNvPr id="0" name=""/>
        <dsp:cNvSpPr/>
      </dsp:nvSpPr>
      <dsp:spPr>
        <a:xfrm>
          <a:off x="5803193" y="708479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48CEB2-6F90-4C1C-9767-E839545CE1B7}">
      <dsp:nvSpPr>
        <dsp:cNvPr id="0" name=""/>
        <dsp:cNvSpPr/>
      </dsp:nvSpPr>
      <dsp:spPr>
        <a:xfrm>
          <a:off x="5919400" y="627318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415 MW de PV</a:t>
          </a:r>
        </a:p>
      </dsp:txBody>
      <dsp:txXfrm>
        <a:off x="5919400" y="627318"/>
        <a:ext cx="1543895" cy="284275"/>
      </dsp:txXfrm>
    </dsp:sp>
    <dsp:sp modelId="{E85B0ECC-70AE-4896-A374-BFAE876B4747}">
      <dsp:nvSpPr>
        <dsp:cNvPr id="0" name=""/>
        <dsp:cNvSpPr/>
      </dsp:nvSpPr>
      <dsp:spPr>
        <a:xfrm>
          <a:off x="5803193" y="992754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84DB4B-187B-402A-AFCC-703DD3D67496}">
      <dsp:nvSpPr>
        <dsp:cNvPr id="0" name=""/>
        <dsp:cNvSpPr/>
      </dsp:nvSpPr>
      <dsp:spPr>
        <a:xfrm>
          <a:off x="5919400" y="91159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380 MW eólica </a:t>
          </a:r>
          <a:r>
            <a:rPr lang="es-ES" sz="900" kern="1200" dirty="0" err="1"/>
            <a:t>onshore</a:t>
          </a:r>
          <a:endParaRPr lang="es-ES" sz="900" kern="1200" dirty="0"/>
        </a:p>
      </dsp:txBody>
      <dsp:txXfrm>
        <a:off x="5919400" y="911594"/>
        <a:ext cx="1543895" cy="284275"/>
      </dsp:txXfrm>
    </dsp:sp>
    <dsp:sp modelId="{229A20FF-DC06-48F9-8837-D119C49486F8}">
      <dsp:nvSpPr>
        <dsp:cNvPr id="0" name=""/>
        <dsp:cNvSpPr/>
      </dsp:nvSpPr>
      <dsp:spPr>
        <a:xfrm>
          <a:off x="5803193" y="1277030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D14909-3706-4911-9F42-5B5A9D3FC400}">
      <dsp:nvSpPr>
        <dsp:cNvPr id="0" name=""/>
        <dsp:cNvSpPr/>
      </dsp:nvSpPr>
      <dsp:spPr>
        <a:xfrm>
          <a:off x="5919400" y="1195869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200 MW de eólica offshore</a:t>
          </a:r>
        </a:p>
      </dsp:txBody>
      <dsp:txXfrm>
        <a:off x="5919400" y="1195869"/>
        <a:ext cx="1543895" cy="284275"/>
      </dsp:txXfrm>
    </dsp:sp>
    <dsp:sp modelId="{6C77066D-A721-48B4-A010-AE94523839AE}">
      <dsp:nvSpPr>
        <dsp:cNvPr id="0" name=""/>
        <dsp:cNvSpPr/>
      </dsp:nvSpPr>
      <dsp:spPr>
        <a:xfrm>
          <a:off x="5803193" y="1561305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AB4B2E-7E79-495D-AD2A-1CDC4B4AE3FA}">
      <dsp:nvSpPr>
        <dsp:cNvPr id="0" name=""/>
        <dsp:cNvSpPr/>
      </dsp:nvSpPr>
      <dsp:spPr>
        <a:xfrm>
          <a:off x="5919400" y="148014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1500 MWh de Baterías</a:t>
          </a:r>
        </a:p>
      </dsp:txBody>
      <dsp:txXfrm>
        <a:off x="5919400" y="1480144"/>
        <a:ext cx="1543895" cy="284275"/>
      </dsp:txXfrm>
    </dsp:sp>
    <dsp:sp modelId="{C36690E6-923F-40EB-B6B5-BE82556579F3}">
      <dsp:nvSpPr>
        <dsp:cNvPr id="0" name=""/>
        <dsp:cNvSpPr/>
      </dsp:nvSpPr>
      <dsp:spPr>
        <a:xfrm>
          <a:off x="7823504" y="350852"/>
          <a:ext cx="1660102" cy="195306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C2DC7-88C3-4440-B547-E7A3ADB834B3}">
      <dsp:nvSpPr>
        <dsp:cNvPr id="0" name=""/>
        <dsp:cNvSpPr/>
      </dsp:nvSpPr>
      <dsp:spPr>
        <a:xfrm>
          <a:off x="7823504" y="424201"/>
          <a:ext cx="121957" cy="1219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A4C60-DDAA-41FE-A8E2-7BAD6E848567}">
      <dsp:nvSpPr>
        <dsp:cNvPr id="0" name=""/>
        <dsp:cNvSpPr/>
      </dsp:nvSpPr>
      <dsp:spPr>
        <a:xfrm>
          <a:off x="7823504" y="0"/>
          <a:ext cx="1660102" cy="350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/>
            <a:t>30.4 Propio</a:t>
          </a:r>
          <a:endParaRPr lang="es-ES" sz="1200" kern="1200" dirty="0"/>
        </a:p>
      </dsp:txBody>
      <dsp:txXfrm>
        <a:off x="7823504" y="0"/>
        <a:ext cx="1660102" cy="350852"/>
      </dsp:txXfrm>
    </dsp:sp>
    <dsp:sp modelId="{BDD6AD1F-1D55-4B90-8031-F4016806441E}">
      <dsp:nvSpPr>
        <dsp:cNvPr id="0" name=""/>
        <dsp:cNvSpPr/>
      </dsp:nvSpPr>
      <dsp:spPr>
        <a:xfrm>
          <a:off x="7823504" y="708479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28F730-46A9-44D8-B9A9-11B3127542AB}">
      <dsp:nvSpPr>
        <dsp:cNvPr id="0" name=""/>
        <dsp:cNvSpPr/>
      </dsp:nvSpPr>
      <dsp:spPr>
        <a:xfrm>
          <a:off x="7939711" y="627318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415 MW de PV</a:t>
          </a:r>
        </a:p>
      </dsp:txBody>
      <dsp:txXfrm>
        <a:off x="7939711" y="627318"/>
        <a:ext cx="1543895" cy="284275"/>
      </dsp:txXfrm>
    </dsp:sp>
    <dsp:sp modelId="{1E412B10-B952-48AD-B42A-9DEDE9FDB184}">
      <dsp:nvSpPr>
        <dsp:cNvPr id="0" name=""/>
        <dsp:cNvSpPr/>
      </dsp:nvSpPr>
      <dsp:spPr>
        <a:xfrm>
          <a:off x="7823504" y="992754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CE82E6-9DC9-49BB-89CA-CB89E13D2B15}">
      <dsp:nvSpPr>
        <dsp:cNvPr id="0" name=""/>
        <dsp:cNvSpPr/>
      </dsp:nvSpPr>
      <dsp:spPr>
        <a:xfrm>
          <a:off x="7939711" y="91159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380 MW eólica </a:t>
          </a:r>
          <a:r>
            <a:rPr lang="es-ES" sz="900" kern="1200" dirty="0" err="1"/>
            <a:t>onshore</a:t>
          </a:r>
          <a:endParaRPr lang="es-ES" sz="900" kern="1200" dirty="0"/>
        </a:p>
      </dsp:txBody>
      <dsp:txXfrm>
        <a:off x="7939711" y="911594"/>
        <a:ext cx="1543895" cy="284275"/>
      </dsp:txXfrm>
    </dsp:sp>
    <dsp:sp modelId="{A04BAD0E-53C0-4EBB-81A6-91F67D5AA3F6}">
      <dsp:nvSpPr>
        <dsp:cNvPr id="0" name=""/>
        <dsp:cNvSpPr/>
      </dsp:nvSpPr>
      <dsp:spPr>
        <a:xfrm>
          <a:off x="7823504" y="1277030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CCBCF0-BF41-4BAF-B749-0EA0130CE12F}">
      <dsp:nvSpPr>
        <dsp:cNvPr id="0" name=""/>
        <dsp:cNvSpPr/>
      </dsp:nvSpPr>
      <dsp:spPr>
        <a:xfrm>
          <a:off x="7939711" y="1195869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200 MW de eólica offshore</a:t>
          </a:r>
        </a:p>
      </dsp:txBody>
      <dsp:txXfrm>
        <a:off x="7939711" y="1195869"/>
        <a:ext cx="1543895" cy="284275"/>
      </dsp:txXfrm>
    </dsp:sp>
    <dsp:sp modelId="{C9B655D7-6F17-44F0-A12C-B2BBB7CBA41A}">
      <dsp:nvSpPr>
        <dsp:cNvPr id="0" name=""/>
        <dsp:cNvSpPr/>
      </dsp:nvSpPr>
      <dsp:spPr>
        <a:xfrm>
          <a:off x="7823504" y="1561305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ABE16E-465F-4113-9364-22F236852AE2}">
      <dsp:nvSpPr>
        <dsp:cNvPr id="0" name=""/>
        <dsp:cNvSpPr/>
      </dsp:nvSpPr>
      <dsp:spPr>
        <a:xfrm>
          <a:off x="7939711" y="1480144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kern="1200" dirty="0"/>
            <a:t>300 MWh de </a:t>
          </a:r>
          <a:r>
            <a:rPr lang="es-ES" sz="900" kern="1200" dirty="0" err="1"/>
            <a:t>Baterias</a:t>
          </a:r>
          <a:endParaRPr lang="es-ES" sz="900" kern="1200" dirty="0"/>
        </a:p>
      </dsp:txBody>
      <dsp:txXfrm>
        <a:off x="7939711" y="1480144"/>
        <a:ext cx="1543895" cy="284275"/>
      </dsp:txXfrm>
    </dsp:sp>
    <dsp:sp modelId="{5D762AA1-11C4-40B2-BA3D-1A5FA5F54607}">
      <dsp:nvSpPr>
        <dsp:cNvPr id="0" name=""/>
        <dsp:cNvSpPr/>
      </dsp:nvSpPr>
      <dsp:spPr>
        <a:xfrm>
          <a:off x="7823504" y="1845580"/>
          <a:ext cx="121954" cy="1219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E89D5E-CC8E-4AC2-B558-B8A7D5DD215B}">
      <dsp:nvSpPr>
        <dsp:cNvPr id="0" name=""/>
        <dsp:cNvSpPr/>
      </dsp:nvSpPr>
      <dsp:spPr>
        <a:xfrm>
          <a:off x="7939711" y="1764420"/>
          <a:ext cx="1543895" cy="2842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0" kern="1200" dirty="0"/>
            <a:t>3,6 GWh de </a:t>
          </a:r>
          <a:r>
            <a:rPr lang="es-ES" sz="900" b="0" kern="1200" dirty="0" err="1"/>
            <a:t>hidrobombeo</a:t>
          </a:r>
          <a:endParaRPr lang="es-ES" sz="900" kern="1200" dirty="0"/>
        </a:p>
      </dsp:txBody>
      <dsp:txXfrm>
        <a:off x="7939711" y="1764420"/>
        <a:ext cx="1543895" cy="2842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E0B5B-B1C7-4ED4-9743-99677E6306E6}">
      <dsp:nvSpPr>
        <dsp:cNvPr id="0" name=""/>
        <dsp:cNvSpPr/>
      </dsp:nvSpPr>
      <dsp:spPr>
        <a:xfrm>
          <a:off x="2485" y="439440"/>
          <a:ext cx="2079272" cy="244620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F8E7C8-E23E-4098-9709-EF89D1D91894}">
      <dsp:nvSpPr>
        <dsp:cNvPr id="0" name=""/>
        <dsp:cNvSpPr/>
      </dsp:nvSpPr>
      <dsp:spPr>
        <a:xfrm>
          <a:off x="2485" y="531310"/>
          <a:ext cx="152750" cy="15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764020-2B22-4794-BAB6-182DF658C019}">
      <dsp:nvSpPr>
        <dsp:cNvPr id="0" name=""/>
        <dsp:cNvSpPr/>
      </dsp:nvSpPr>
      <dsp:spPr>
        <a:xfrm>
          <a:off x="2485" y="0"/>
          <a:ext cx="2079272" cy="439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30.1 Inercia insular</a:t>
          </a:r>
          <a:endParaRPr lang="es-ES" sz="1600" kern="1200" dirty="0"/>
        </a:p>
      </dsp:txBody>
      <dsp:txXfrm>
        <a:off x="2485" y="0"/>
        <a:ext cx="2079272" cy="439440"/>
      </dsp:txXfrm>
    </dsp:sp>
    <dsp:sp modelId="{C6737421-FBB3-48B5-A7D6-A43BB76B9339}">
      <dsp:nvSpPr>
        <dsp:cNvPr id="0" name=""/>
        <dsp:cNvSpPr/>
      </dsp:nvSpPr>
      <dsp:spPr>
        <a:xfrm>
          <a:off x="2485" y="887368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5EC0BC-CF75-4BA7-91BB-CA270225C774}">
      <dsp:nvSpPr>
        <dsp:cNvPr id="0" name=""/>
        <dsp:cNvSpPr/>
      </dsp:nvSpPr>
      <dsp:spPr>
        <a:xfrm>
          <a:off x="148034" y="785714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Demanda cubierta con renovables: </a:t>
          </a:r>
          <a:r>
            <a:rPr lang="es-ES" sz="900" b="0" i="0" kern="1200" dirty="0"/>
            <a:t>50.2%</a:t>
          </a:r>
          <a:endParaRPr lang="es-ES" sz="900" kern="1200" dirty="0"/>
        </a:p>
      </dsp:txBody>
      <dsp:txXfrm>
        <a:off x="148034" y="785714"/>
        <a:ext cx="1933723" cy="356053"/>
      </dsp:txXfrm>
    </dsp:sp>
    <dsp:sp modelId="{2A35966C-1C48-4004-B7E8-4595AD6511AE}">
      <dsp:nvSpPr>
        <dsp:cNvPr id="0" name=""/>
        <dsp:cNvSpPr/>
      </dsp:nvSpPr>
      <dsp:spPr>
        <a:xfrm>
          <a:off x="2485" y="1243421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0405D0-C4C6-46E9-A9EC-80497E80B9D6}">
      <dsp:nvSpPr>
        <dsp:cNvPr id="0" name=""/>
        <dsp:cNvSpPr/>
      </dsp:nvSpPr>
      <dsp:spPr>
        <a:xfrm>
          <a:off x="148034" y="1141768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kern="1200" dirty="0"/>
            <a:t>Almacenamiento</a:t>
          </a:r>
          <a:r>
            <a:rPr lang="es-ES" sz="900" kern="1200" dirty="0"/>
            <a:t>: </a:t>
          </a:r>
          <a:r>
            <a:rPr lang="es-ES" sz="900" kern="1200" dirty="0">
              <a:latin typeface="Arial"/>
            </a:rPr>
            <a:t>68,5 GWh</a:t>
          </a:r>
          <a:endParaRPr lang="es-ES" sz="900" kern="1200" dirty="0"/>
        </a:p>
      </dsp:txBody>
      <dsp:txXfrm>
        <a:off x="148034" y="1141768"/>
        <a:ext cx="1933723" cy="356053"/>
      </dsp:txXfrm>
    </dsp:sp>
    <dsp:sp modelId="{F73C69C3-E6CD-4134-BEC7-077C58AD138A}">
      <dsp:nvSpPr>
        <dsp:cNvPr id="0" name=""/>
        <dsp:cNvSpPr/>
      </dsp:nvSpPr>
      <dsp:spPr>
        <a:xfrm>
          <a:off x="2485" y="1599475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EB46C-736C-446B-969A-1CEBE3042F70}">
      <dsp:nvSpPr>
        <dsp:cNvPr id="0" name=""/>
        <dsp:cNvSpPr/>
      </dsp:nvSpPr>
      <dsp:spPr>
        <a:xfrm>
          <a:off x="148034" y="1497822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Excedente: </a:t>
          </a:r>
          <a:r>
            <a:rPr lang="es-ES" sz="900" b="0" i="0" kern="1200" dirty="0"/>
            <a:t>13.5%</a:t>
          </a:r>
          <a:endParaRPr lang="es-ES" sz="900" kern="1200" dirty="0"/>
        </a:p>
      </dsp:txBody>
      <dsp:txXfrm>
        <a:off x="148034" y="1497822"/>
        <a:ext cx="1933723" cy="356053"/>
      </dsp:txXfrm>
    </dsp:sp>
    <dsp:sp modelId="{6934F6D4-42E3-4855-8DD5-8E332ED2922B}">
      <dsp:nvSpPr>
        <dsp:cNvPr id="0" name=""/>
        <dsp:cNvSpPr/>
      </dsp:nvSpPr>
      <dsp:spPr>
        <a:xfrm>
          <a:off x="2369446" y="439440"/>
          <a:ext cx="2079272" cy="244620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1DCD8-05C6-4AFE-B3B7-FF5840B8E67B}">
      <dsp:nvSpPr>
        <dsp:cNvPr id="0" name=""/>
        <dsp:cNvSpPr/>
      </dsp:nvSpPr>
      <dsp:spPr>
        <a:xfrm>
          <a:off x="2369446" y="531310"/>
          <a:ext cx="152750" cy="15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C07ED4-3FE9-4C61-9310-079CD021C532}">
      <dsp:nvSpPr>
        <dsp:cNvPr id="0" name=""/>
        <dsp:cNvSpPr/>
      </dsp:nvSpPr>
      <dsp:spPr>
        <a:xfrm>
          <a:off x="2185722" y="0"/>
          <a:ext cx="2446721" cy="439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30.2 </a:t>
          </a:r>
          <a:r>
            <a:rPr lang="es-ES" sz="1600" b="1" kern="1200" dirty="0" err="1"/>
            <a:t>PNIEC+Chira-Soria</a:t>
          </a:r>
          <a:endParaRPr lang="es-ES" sz="1600" b="1" kern="1200" dirty="0"/>
        </a:p>
      </dsp:txBody>
      <dsp:txXfrm>
        <a:off x="2185722" y="0"/>
        <a:ext cx="2446721" cy="439440"/>
      </dsp:txXfrm>
    </dsp:sp>
    <dsp:sp modelId="{274D40B4-5A8D-4453-ADD9-33C369B0DE81}">
      <dsp:nvSpPr>
        <dsp:cNvPr id="0" name=""/>
        <dsp:cNvSpPr/>
      </dsp:nvSpPr>
      <dsp:spPr>
        <a:xfrm>
          <a:off x="2185722" y="887368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19BBA1-BD28-4AE5-ABA0-3AD0D30D6E34}">
      <dsp:nvSpPr>
        <dsp:cNvPr id="0" name=""/>
        <dsp:cNvSpPr/>
      </dsp:nvSpPr>
      <dsp:spPr>
        <a:xfrm>
          <a:off x="2331271" y="785714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Demanda cubierta con renovables </a:t>
          </a:r>
          <a:r>
            <a:rPr lang="es-ES" sz="900" b="0" i="0" kern="1200" dirty="0"/>
            <a:t>67.2%</a:t>
          </a:r>
          <a:endParaRPr lang="es-ES" sz="900" b="1" kern="1200" dirty="0"/>
        </a:p>
      </dsp:txBody>
      <dsp:txXfrm>
        <a:off x="2331271" y="785714"/>
        <a:ext cx="1933723" cy="356053"/>
      </dsp:txXfrm>
    </dsp:sp>
    <dsp:sp modelId="{CA53C4FA-B85E-4304-839C-78D559A7F02F}">
      <dsp:nvSpPr>
        <dsp:cNvPr id="0" name=""/>
        <dsp:cNvSpPr/>
      </dsp:nvSpPr>
      <dsp:spPr>
        <a:xfrm>
          <a:off x="2185722" y="1243421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F007AC-96A8-427A-9BB4-2D54F9060E51}">
      <dsp:nvSpPr>
        <dsp:cNvPr id="0" name=""/>
        <dsp:cNvSpPr/>
      </dsp:nvSpPr>
      <dsp:spPr>
        <a:xfrm>
          <a:off x="2331271" y="1141768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kern="1200" dirty="0"/>
            <a:t>Almacenamiento</a:t>
          </a:r>
          <a:r>
            <a:rPr lang="es-ES" sz="900" kern="1200" dirty="0"/>
            <a:t>: </a:t>
          </a:r>
          <a:r>
            <a:rPr lang="es-ES" sz="900" b="0" kern="1200" dirty="0">
              <a:latin typeface="Arial"/>
            </a:rPr>
            <a:t>224,5 GWh</a:t>
          </a:r>
          <a:endParaRPr lang="es-ES" sz="900" b="1" kern="1200" dirty="0"/>
        </a:p>
      </dsp:txBody>
      <dsp:txXfrm>
        <a:off x="2331271" y="1141768"/>
        <a:ext cx="1933723" cy="356053"/>
      </dsp:txXfrm>
    </dsp:sp>
    <dsp:sp modelId="{5255C56F-3EED-44A4-B627-7E6551186CA9}">
      <dsp:nvSpPr>
        <dsp:cNvPr id="0" name=""/>
        <dsp:cNvSpPr/>
      </dsp:nvSpPr>
      <dsp:spPr>
        <a:xfrm>
          <a:off x="2185722" y="1599475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3629F7-3A06-4728-ADDF-31176F331A72}">
      <dsp:nvSpPr>
        <dsp:cNvPr id="0" name=""/>
        <dsp:cNvSpPr/>
      </dsp:nvSpPr>
      <dsp:spPr>
        <a:xfrm>
          <a:off x="2331271" y="1497822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Excedente: </a:t>
          </a:r>
          <a:r>
            <a:rPr lang="es-ES" sz="900" b="0" i="0" kern="1200" dirty="0"/>
            <a:t>5.3%</a:t>
          </a:r>
          <a:endParaRPr lang="es-ES" sz="900" b="1" kern="1200" dirty="0"/>
        </a:p>
      </dsp:txBody>
      <dsp:txXfrm>
        <a:off x="2331271" y="1497822"/>
        <a:ext cx="1933723" cy="356053"/>
      </dsp:txXfrm>
    </dsp:sp>
    <dsp:sp modelId="{6684C0A6-2468-43D8-A672-5AD0B246474A}">
      <dsp:nvSpPr>
        <dsp:cNvPr id="0" name=""/>
        <dsp:cNvSpPr/>
      </dsp:nvSpPr>
      <dsp:spPr>
        <a:xfrm>
          <a:off x="4910005" y="439440"/>
          <a:ext cx="2079272" cy="244620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BDA0BF-9A12-46C2-B32C-2C2F7EA6D78B}">
      <dsp:nvSpPr>
        <dsp:cNvPr id="0" name=""/>
        <dsp:cNvSpPr/>
      </dsp:nvSpPr>
      <dsp:spPr>
        <a:xfrm>
          <a:off x="4910005" y="531310"/>
          <a:ext cx="152750" cy="15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98E86A-1CB2-4214-B59F-C4129E87C5AB}">
      <dsp:nvSpPr>
        <dsp:cNvPr id="0" name=""/>
        <dsp:cNvSpPr/>
      </dsp:nvSpPr>
      <dsp:spPr>
        <a:xfrm>
          <a:off x="4736407" y="0"/>
          <a:ext cx="2426469" cy="439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30.3.1 Inercia + Offshore</a:t>
          </a:r>
        </a:p>
      </dsp:txBody>
      <dsp:txXfrm>
        <a:off x="4736407" y="0"/>
        <a:ext cx="2426469" cy="439440"/>
      </dsp:txXfrm>
    </dsp:sp>
    <dsp:sp modelId="{F726753C-B3E8-44CF-8B45-4BA106FEDA7D}">
      <dsp:nvSpPr>
        <dsp:cNvPr id="0" name=""/>
        <dsp:cNvSpPr/>
      </dsp:nvSpPr>
      <dsp:spPr>
        <a:xfrm>
          <a:off x="4736407" y="887368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F3B44-537E-425A-9FE1-9CC17539EE13}">
      <dsp:nvSpPr>
        <dsp:cNvPr id="0" name=""/>
        <dsp:cNvSpPr/>
      </dsp:nvSpPr>
      <dsp:spPr>
        <a:xfrm>
          <a:off x="4881956" y="785714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Demanda cubierta con renovables: </a:t>
          </a:r>
          <a:r>
            <a:rPr lang="es-ES" sz="900" b="0" i="0" kern="1200" dirty="0"/>
            <a:t>62.7%</a:t>
          </a:r>
          <a:endParaRPr lang="es-ES" sz="900" kern="1200" dirty="0"/>
        </a:p>
      </dsp:txBody>
      <dsp:txXfrm>
        <a:off x="4881956" y="785714"/>
        <a:ext cx="1933723" cy="356053"/>
      </dsp:txXfrm>
    </dsp:sp>
    <dsp:sp modelId="{3AAFCC3B-1DEB-4397-B007-6F8AB7152AB0}">
      <dsp:nvSpPr>
        <dsp:cNvPr id="0" name=""/>
        <dsp:cNvSpPr/>
      </dsp:nvSpPr>
      <dsp:spPr>
        <a:xfrm>
          <a:off x="4736407" y="1243421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C82DE-27F8-4C01-9C50-7E6DCB6A6EAE}">
      <dsp:nvSpPr>
        <dsp:cNvPr id="0" name=""/>
        <dsp:cNvSpPr/>
      </dsp:nvSpPr>
      <dsp:spPr>
        <a:xfrm>
          <a:off x="4881956" y="1141768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kern="1200" dirty="0"/>
            <a:t>Almacenamiento</a:t>
          </a:r>
          <a:r>
            <a:rPr lang="es-ES" sz="900" kern="1200" dirty="0"/>
            <a:t>:</a:t>
          </a:r>
          <a:r>
            <a:rPr lang="es-ES" sz="900" kern="1200" dirty="0">
              <a:latin typeface="Arial"/>
            </a:rPr>
            <a:t> 74,2 GWh</a:t>
          </a:r>
          <a:endParaRPr lang="es-ES" sz="900" kern="1200" dirty="0"/>
        </a:p>
      </dsp:txBody>
      <dsp:txXfrm>
        <a:off x="4881956" y="1141768"/>
        <a:ext cx="1933723" cy="356053"/>
      </dsp:txXfrm>
    </dsp:sp>
    <dsp:sp modelId="{2AB3A828-8C8B-4A13-945A-C3BA96A80C4E}">
      <dsp:nvSpPr>
        <dsp:cNvPr id="0" name=""/>
        <dsp:cNvSpPr/>
      </dsp:nvSpPr>
      <dsp:spPr>
        <a:xfrm>
          <a:off x="4736407" y="1599475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393337-EE16-4395-918C-B795E887254A}">
      <dsp:nvSpPr>
        <dsp:cNvPr id="0" name=""/>
        <dsp:cNvSpPr/>
      </dsp:nvSpPr>
      <dsp:spPr>
        <a:xfrm>
          <a:off x="4881956" y="1497822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Excedente: </a:t>
          </a:r>
          <a:r>
            <a:rPr lang="es-ES" sz="900" b="0" i="0" kern="1200" dirty="0"/>
            <a:t>28.6%</a:t>
          </a:r>
          <a:endParaRPr lang="es-ES" sz="900" kern="1200" dirty="0"/>
        </a:p>
      </dsp:txBody>
      <dsp:txXfrm>
        <a:off x="4881956" y="1497822"/>
        <a:ext cx="1933723" cy="356053"/>
      </dsp:txXfrm>
    </dsp:sp>
    <dsp:sp modelId="{7C43BECE-DE77-4C3E-BDC2-96F86C8F03CE}">
      <dsp:nvSpPr>
        <dsp:cNvPr id="0" name=""/>
        <dsp:cNvSpPr/>
      </dsp:nvSpPr>
      <dsp:spPr>
        <a:xfrm>
          <a:off x="7440438" y="439440"/>
          <a:ext cx="2079272" cy="244620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AAF42F-3E5A-47CE-A300-8BA928F31EDB}">
      <dsp:nvSpPr>
        <dsp:cNvPr id="0" name=""/>
        <dsp:cNvSpPr/>
      </dsp:nvSpPr>
      <dsp:spPr>
        <a:xfrm>
          <a:off x="7440438" y="531310"/>
          <a:ext cx="152750" cy="15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E28A62-F12C-4ACB-A77F-73D54C2A3FBD}">
      <dsp:nvSpPr>
        <dsp:cNvPr id="0" name=""/>
        <dsp:cNvSpPr/>
      </dsp:nvSpPr>
      <dsp:spPr>
        <a:xfrm>
          <a:off x="7266840" y="0"/>
          <a:ext cx="2426469" cy="439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30.3.2 PNIEC + Offshore</a:t>
          </a:r>
          <a:endParaRPr lang="es-ES" sz="1600" kern="1200" dirty="0"/>
        </a:p>
      </dsp:txBody>
      <dsp:txXfrm>
        <a:off x="7266840" y="0"/>
        <a:ext cx="2426469" cy="439440"/>
      </dsp:txXfrm>
    </dsp:sp>
    <dsp:sp modelId="{40FAEEFB-BCCE-4342-8884-5EEA9D1DA196}">
      <dsp:nvSpPr>
        <dsp:cNvPr id="0" name=""/>
        <dsp:cNvSpPr/>
      </dsp:nvSpPr>
      <dsp:spPr>
        <a:xfrm>
          <a:off x="7266840" y="887368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48CEB2-6F90-4C1C-9767-E839545CE1B7}">
      <dsp:nvSpPr>
        <dsp:cNvPr id="0" name=""/>
        <dsp:cNvSpPr/>
      </dsp:nvSpPr>
      <dsp:spPr>
        <a:xfrm>
          <a:off x="7412389" y="785714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Demanda cubierta con renovables: </a:t>
          </a:r>
          <a:r>
            <a:rPr lang="es-ES" sz="900" b="0" i="0" kern="1200" dirty="0"/>
            <a:t>62.8%</a:t>
          </a:r>
          <a:endParaRPr lang="es-ES" sz="900" kern="1200" dirty="0"/>
        </a:p>
      </dsp:txBody>
      <dsp:txXfrm>
        <a:off x="7412389" y="785714"/>
        <a:ext cx="1933723" cy="356053"/>
      </dsp:txXfrm>
    </dsp:sp>
    <dsp:sp modelId="{E85B0ECC-70AE-4896-A374-BFAE876B4747}">
      <dsp:nvSpPr>
        <dsp:cNvPr id="0" name=""/>
        <dsp:cNvSpPr/>
      </dsp:nvSpPr>
      <dsp:spPr>
        <a:xfrm>
          <a:off x="7266840" y="1243421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84DB4B-187B-402A-AFCC-703DD3D67496}">
      <dsp:nvSpPr>
        <dsp:cNvPr id="0" name=""/>
        <dsp:cNvSpPr/>
      </dsp:nvSpPr>
      <dsp:spPr>
        <a:xfrm>
          <a:off x="7412389" y="1141768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kern="1200" dirty="0"/>
            <a:t>Almacenamiento</a:t>
          </a:r>
          <a:r>
            <a:rPr lang="es-ES" sz="900" kern="1200" dirty="0"/>
            <a:t>:</a:t>
          </a:r>
          <a:r>
            <a:rPr lang="es-ES" sz="900" kern="1200" dirty="0">
              <a:latin typeface="Arial"/>
            </a:rPr>
            <a:t> 131,8 GWh</a:t>
          </a:r>
          <a:endParaRPr lang="es-ES" sz="900" kern="1200" dirty="0"/>
        </a:p>
      </dsp:txBody>
      <dsp:txXfrm>
        <a:off x="7412389" y="1141768"/>
        <a:ext cx="1933723" cy="356053"/>
      </dsp:txXfrm>
    </dsp:sp>
    <dsp:sp modelId="{229A20FF-DC06-48F9-8837-D119C49486F8}">
      <dsp:nvSpPr>
        <dsp:cNvPr id="0" name=""/>
        <dsp:cNvSpPr/>
      </dsp:nvSpPr>
      <dsp:spPr>
        <a:xfrm>
          <a:off x="7266840" y="1599475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D14909-3706-4911-9F42-5B5A9D3FC400}">
      <dsp:nvSpPr>
        <dsp:cNvPr id="0" name=""/>
        <dsp:cNvSpPr/>
      </dsp:nvSpPr>
      <dsp:spPr>
        <a:xfrm>
          <a:off x="7412389" y="1497822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Excedente: </a:t>
          </a:r>
          <a:r>
            <a:rPr lang="es-ES" sz="900" b="0" i="0" kern="1200" dirty="0"/>
            <a:t>26.6%</a:t>
          </a:r>
          <a:endParaRPr lang="es-ES" sz="900" kern="1200" dirty="0"/>
        </a:p>
      </dsp:txBody>
      <dsp:txXfrm>
        <a:off x="7412389" y="1497822"/>
        <a:ext cx="1933723" cy="356053"/>
      </dsp:txXfrm>
    </dsp:sp>
    <dsp:sp modelId="{C36690E6-923F-40EB-B6B5-BE82556579F3}">
      <dsp:nvSpPr>
        <dsp:cNvPr id="0" name=""/>
        <dsp:cNvSpPr/>
      </dsp:nvSpPr>
      <dsp:spPr>
        <a:xfrm>
          <a:off x="9797273" y="439440"/>
          <a:ext cx="2079272" cy="244620"/>
        </a:xfrm>
        <a:prstGeom prst="rect">
          <a:avLst/>
        </a:prstGeom>
        <a:solidFill>
          <a:srgbClr val="B14F4F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C2DC7-88C3-4440-B547-E7A3ADB834B3}">
      <dsp:nvSpPr>
        <dsp:cNvPr id="0" name=""/>
        <dsp:cNvSpPr/>
      </dsp:nvSpPr>
      <dsp:spPr>
        <a:xfrm>
          <a:off x="9797273" y="531310"/>
          <a:ext cx="152750" cy="15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A4C60-DDAA-41FE-A8E2-7BAD6E848567}">
      <dsp:nvSpPr>
        <dsp:cNvPr id="0" name=""/>
        <dsp:cNvSpPr/>
      </dsp:nvSpPr>
      <dsp:spPr>
        <a:xfrm>
          <a:off x="9797273" y="0"/>
          <a:ext cx="2079272" cy="439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30.4 Propio</a:t>
          </a:r>
          <a:endParaRPr lang="es-ES" sz="1600" kern="1200" dirty="0"/>
        </a:p>
      </dsp:txBody>
      <dsp:txXfrm>
        <a:off x="9797273" y="0"/>
        <a:ext cx="2079272" cy="439440"/>
      </dsp:txXfrm>
    </dsp:sp>
    <dsp:sp modelId="{BDD6AD1F-1D55-4B90-8031-F4016806441E}">
      <dsp:nvSpPr>
        <dsp:cNvPr id="0" name=""/>
        <dsp:cNvSpPr/>
      </dsp:nvSpPr>
      <dsp:spPr>
        <a:xfrm>
          <a:off x="9797273" y="887368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28F730-46A9-44D8-B9A9-11B3127542AB}">
      <dsp:nvSpPr>
        <dsp:cNvPr id="0" name=""/>
        <dsp:cNvSpPr/>
      </dsp:nvSpPr>
      <dsp:spPr>
        <a:xfrm>
          <a:off x="9942822" y="785714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Demanda cubierta con renovables: </a:t>
          </a:r>
          <a:r>
            <a:rPr lang="es-ES" sz="900" b="0" i="0" kern="1200" dirty="0"/>
            <a:t>75.7%</a:t>
          </a:r>
          <a:endParaRPr lang="es-ES" sz="900" kern="1200" dirty="0"/>
        </a:p>
      </dsp:txBody>
      <dsp:txXfrm>
        <a:off x="9942822" y="785714"/>
        <a:ext cx="1933723" cy="356053"/>
      </dsp:txXfrm>
    </dsp:sp>
    <dsp:sp modelId="{1E412B10-B952-48AD-B42A-9DEDE9FDB184}">
      <dsp:nvSpPr>
        <dsp:cNvPr id="0" name=""/>
        <dsp:cNvSpPr/>
      </dsp:nvSpPr>
      <dsp:spPr>
        <a:xfrm>
          <a:off x="9797273" y="1243421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CE82E6-9DC9-49BB-89CA-CB89E13D2B15}">
      <dsp:nvSpPr>
        <dsp:cNvPr id="0" name=""/>
        <dsp:cNvSpPr/>
      </dsp:nvSpPr>
      <dsp:spPr>
        <a:xfrm>
          <a:off x="9942822" y="1141768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kern="1200" dirty="0"/>
            <a:t>Almacenamiento</a:t>
          </a:r>
          <a:r>
            <a:rPr lang="es-ES" sz="900" kern="1200" dirty="0"/>
            <a:t>:</a:t>
          </a:r>
          <a:r>
            <a:rPr lang="es-ES" sz="900" kern="1200" dirty="0">
              <a:latin typeface="Arial"/>
            </a:rPr>
            <a:t> 208,4 GWh</a:t>
          </a:r>
          <a:endParaRPr lang="es-ES" sz="900" kern="1200" dirty="0"/>
        </a:p>
      </dsp:txBody>
      <dsp:txXfrm>
        <a:off x="9942822" y="1141768"/>
        <a:ext cx="1933723" cy="356053"/>
      </dsp:txXfrm>
    </dsp:sp>
    <dsp:sp modelId="{A04BAD0E-53C0-4EBB-81A6-91F67D5AA3F6}">
      <dsp:nvSpPr>
        <dsp:cNvPr id="0" name=""/>
        <dsp:cNvSpPr/>
      </dsp:nvSpPr>
      <dsp:spPr>
        <a:xfrm>
          <a:off x="9797273" y="1599475"/>
          <a:ext cx="152747" cy="1527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CCBCF0-BF41-4BAF-B749-0EA0130CE12F}">
      <dsp:nvSpPr>
        <dsp:cNvPr id="0" name=""/>
        <dsp:cNvSpPr/>
      </dsp:nvSpPr>
      <dsp:spPr>
        <a:xfrm>
          <a:off x="9942822" y="1497822"/>
          <a:ext cx="1933723" cy="3560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900" b="1" i="0" kern="1200" dirty="0"/>
            <a:t>Excedente: </a:t>
          </a:r>
          <a:r>
            <a:rPr lang="es-ES" sz="900" b="0" i="0" kern="1200" dirty="0"/>
            <a:t>10.1%</a:t>
          </a:r>
          <a:endParaRPr lang="es-ES" sz="900" kern="1200" dirty="0"/>
        </a:p>
      </dsp:txBody>
      <dsp:txXfrm>
        <a:off x="9942822" y="1497822"/>
        <a:ext cx="1933723" cy="3560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9138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6904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2405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9794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4665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2500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05439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3674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1413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7476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17617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59822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54814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86107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8139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5581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8656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1659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9846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image" Target="../media/image25.png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diagramQuickStyle" Target="../diagrams/quickStyle2.xml"/><Relationship Id="rId5" Type="http://schemas.openxmlformats.org/officeDocument/2006/relationships/image" Target="../media/image18.jpg"/><Relationship Id="rId10" Type="http://schemas.openxmlformats.org/officeDocument/2006/relationships/diagramLayout" Target="../diagrams/layout2.xml"/><Relationship Id="rId4" Type="http://schemas.openxmlformats.org/officeDocument/2006/relationships/image" Target="../media/image17.png"/><Relationship Id="rId9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40.png"/><Relationship Id="rId5" Type="http://schemas.openxmlformats.org/officeDocument/2006/relationships/image" Target="../media/image18.jpg"/><Relationship Id="rId10" Type="http://schemas.openxmlformats.org/officeDocument/2006/relationships/image" Target="../media/image39.png"/><Relationship Id="rId4" Type="http://schemas.openxmlformats.org/officeDocument/2006/relationships/image" Target="../media/image17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.jpg"/><Relationship Id="rId7" Type="http://schemas.openxmlformats.org/officeDocument/2006/relationships/diagramData" Target="../diagrams/data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microsoft.com/office/2007/relationships/diagramDrawing" Target="../diagrams/drawing3.xml"/><Relationship Id="rId5" Type="http://schemas.openxmlformats.org/officeDocument/2006/relationships/image" Target="../media/image18.jpg"/><Relationship Id="rId10" Type="http://schemas.openxmlformats.org/officeDocument/2006/relationships/diagramColors" Target="../diagrams/colors3.xml"/><Relationship Id="rId4" Type="http://schemas.openxmlformats.org/officeDocument/2006/relationships/image" Target="../media/image17.png"/><Relationship Id="rId9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image" Target="../media/image2.jp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Relationship Id="rId9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jp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image" Target="../media/image2.jpg"/><Relationship Id="rId7" Type="http://schemas.openxmlformats.org/officeDocument/2006/relationships/diagramData" Target="../diagrams/data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microsoft.com/office/2007/relationships/diagramDrawing" Target="../diagrams/drawing4.xml"/><Relationship Id="rId5" Type="http://schemas.openxmlformats.org/officeDocument/2006/relationships/image" Target="../media/image18.jpg"/><Relationship Id="rId10" Type="http://schemas.openxmlformats.org/officeDocument/2006/relationships/diagramColors" Target="../diagrams/colors4.xml"/><Relationship Id="rId4" Type="http://schemas.openxmlformats.org/officeDocument/2006/relationships/image" Target="../media/image17.png"/><Relationship Id="rId9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jp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2.jpg"/><Relationship Id="rId7" Type="http://schemas.openxmlformats.org/officeDocument/2006/relationships/image" Target="../media/image24.pn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8.jp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7.png"/><Relationship Id="rId9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689475"/>
            <a:ext cx="5232400" cy="12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5195888" y="0"/>
            <a:ext cx="6996112" cy="59920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652778" y="193027"/>
            <a:ext cx="3720096" cy="6294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>
            <a:spLocks noGrp="1"/>
          </p:cNvSpPr>
          <p:nvPr>
            <p:ph type="subTitle" idx="1"/>
          </p:nvPr>
        </p:nvSpPr>
        <p:spPr>
          <a:xfrm>
            <a:off x="7781737" y="2377327"/>
            <a:ext cx="5418271" cy="682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None/>
            </a:pPr>
            <a:r>
              <a:rPr lang="en-GB" sz="20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(MAC2/3.5b/254)</a:t>
            </a:r>
            <a:endParaRPr dirty="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8604" y="1413249"/>
            <a:ext cx="2408444" cy="268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414880" y="251218"/>
            <a:ext cx="6782923" cy="1347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178B9B"/>
              </a:buClr>
              <a:buSzPts val="2400"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Sistema de observación meteorológica y oceánica como herramienta para el fomento</a:t>
            </a:r>
            <a:b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</a:b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de la resiliencia y adaptación al cambio climático en el espacio de cooperación (MAC-CLIMA)</a:t>
            </a:r>
            <a:br>
              <a:rPr lang="es-ES" sz="2400" b="1" dirty="0">
                <a:cs typeface="Arial" panose="020B0604020202020204" pitchFamily="34" charset="0"/>
              </a:rPr>
            </a:br>
            <a:endParaRPr sz="24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414880" y="2799850"/>
            <a:ext cx="6996112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-ES" sz="2000" b="1" u="sng" dirty="0">
                <a:solidFill>
                  <a:srgbClr val="FF0000"/>
                </a:solidFill>
              </a:rPr>
              <a:t>AGENDA DE TRANSICIÓN ENERGÉTICA PARA EL CABILDO DE GRAN CANARIA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lang="es-ES" sz="2000" b="1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rgbClr val="7F7F7F"/>
                </a:solidFill>
              </a:rPr>
              <a:t>JORNADA DE CLAUSURA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7F7F7F"/>
                </a:solidFill>
              </a:rPr>
              <a:t>13 DICIEMBRE 2023</a:t>
            </a:r>
            <a:endParaRPr lang="es-ES" sz="2000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dirty="0">
                <a:solidFill>
                  <a:srgbClr val="7F7F7F"/>
                </a:solidFill>
                <a:latin typeface="Arial" panose="020B0604020202020204" pitchFamily="34" charset="0"/>
              </a:rPr>
              <a:t>Reunión presencial, </a:t>
            </a:r>
            <a:r>
              <a:rPr lang="en-GB" sz="2000" dirty="0">
                <a:solidFill>
                  <a:srgbClr val="7F7F7F"/>
                </a:solidFill>
              </a:rPr>
              <a:t>Gran Canaria</a:t>
            </a:r>
            <a:endParaRPr sz="2000" dirty="0">
              <a:solidFill>
                <a:srgbClr val="7F7F7F"/>
              </a:solidFill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8270671" y="5644709"/>
            <a:ext cx="4915702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900" i="1" dirty="0">
                <a:solidFill>
                  <a:srgbClr val="7F7F7F"/>
                </a:solidFill>
                <a:latin typeface="Arial" panose="020B0604020202020204" pitchFamily="34" charset="0"/>
              </a:rPr>
              <a:t>EL 85% DEL PROYECTO ESTÁ COFINANCIADO POR FONDOS FEDER</a:t>
            </a:r>
            <a:endParaRPr lang="en-GB" sz="900" i="1" dirty="0">
              <a:solidFill>
                <a:srgbClr val="7F7F7F"/>
              </a:solidFill>
            </a:endParaRPr>
          </a:p>
        </p:txBody>
      </p:sp>
      <p:sp>
        <p:nvSpPr>
          <p:cNvPr id="2" name="AutoShape 2" descr="Información Corporativa | Consejo Insular de la Energía de Gran Canar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 b="7767"/>
          <a:stretch/>
        </p:blipFill>
        <p:spPr>
          <a:xfrm>
            <a:off x="1238062" y="6023172"/>
            <a:ext cx="755072" cy="760638"/>
          </a:xfrm>
          <a:prstGeom prst="rect">
            <a:avLst/>
          </a:prstGeom>
        </p:spPr>
      </p:pic>
      <p:pic>
        <p:nvPicPr>
          <p:cNvPr id="13" name="Picture 4" descr="Información Corporativa | Consejo Insular de la Energía de Gran Canar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1" y="6114614"/>
            <a:ext cx="1256296" cy="6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AEMET - Agencia Estatal de Meteorología | Predic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417" y="6195589"/>
            <a:ext cx="697995" cy="47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928" y="6114614"/>
            <a:ext cx="1328558" cy="54508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0004" y="6075126"/>
            <a:ext cx="738564" cy="77919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91" y="5991573"/>
            <a:ext cx="800717" cy="844767"/>
          </a:xfrm>
          <a:prstGeom prst="rect">
            <a:avLst/>
          </a:prstGeom>
        </p:spPr>
      </p:pic>
      <p:pic>
        <p:nvPicPr>
          <p:cNvPr id="20" name="Picture 24" descr="Cabildo Insular de Tenerife - Wikipedia, la enciclopedia libr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389" y="6167639"/>
            <a:ext cx="390251" cy="51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Cabildo de El Hierro: Participación ciudadana | Edosoft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7267" b="-281"/>
          <a:stretch/>
        </p:blipFill>
        <p:spPr bwMode="auto">
          <a:xfrm>
            <a:off x="6449302" y="6050714"/>
            <a:ext cx="624599" cy="73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Camara de Comercio de Lanzarote y La GraciosaAyudas Cabildo de Lanzarote -  Camara de Comercio de Lanzarote y La Gracios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95" y="6159724"/>
            <a:ext cx="944840" cy="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336" y="6052156"/>
            <a:ext cx="1124082" cy="66411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73" y="6071433"/>
            <a:ext cx="594060" cy="66411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48" y="6116184"/>
            <a:ext cx="603281" cy="628682"/>
          </a:xfrm>
          <a:prstGeom prst="rect">
            <a:avLst/>
          </a:prstGeom>
        </p:spPr>
      </p:pic>
      <p:pic>
        <p:nvPicPr>
          <p:cNvPr id="1026" name="Picture 2" descr="Instituto Tecnológico de Canarias - Más de 25 años apoyando la  investigación, el desarrollo científico y la innovación en Canarias.">
            <a:extLst>
              <a:ext uri="{FF2B5EF4-FFF2-40B4-BE49-F238E27FC236}">
                <a16:creationId xmlns:a16="http://schemas.microsoft.com/office/drawing/2014/main" id="{4299B117-768C-3F5A-5CA1-F999F6BA9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41" y="6298642"/>
            <a:ext cx="1670516" cy="26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Parte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1.-Explorar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25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A85B8E85-97AF-4D99-9D6E-ABE78187409D}"/>
              </a:ext>
            </a:extLst>
          </p:cNvPr>
          <p:cNvGrpSpPr/>
          <p:nvPr/>
        </p:nvGrpSpPr>
        <p:grpSpPr>
          <a:xfrm>
            <a:off x="91760" y="834074"/>
            <a:ext cx="11671615" cy="5211386"/>
            <a:chOff x="-1223712" y="-186455"/>
            <a:chExt cx="13552115" cy="6341871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63F77FF5-F689-4676-9691-56CA29FC8E6C}"/>
                </a:ext>
              </a:extLst>
            </p:cNvPr>
            <p:cNvGrpSpPr/>
            <p:nvPr/>
          </p:nvGrpSpPr>
          <p:grpSpPr>
            <a:xfrm>
              <a:off x="-1223712" y="-140403"/>
              <a:ext cx="8034733" cy="730764"/>
              <a:chOff x="-1227266" y="715998"/>
              <a:chExt cx="7933376" cy="730764"/>
            </a:xfrm>
            <a:scene3d>
              <a:camera prst="orthographicFront"/>
              <a:lightRig rig="chilly" dir="t"/>
            </a:scene3d>
          </p:grpSpPr>
          <p:sp>
            <p:nvSpPr>
              <p:cNvPr id="19" name="Rectángulo: esquinas redondeadas 18">
                <a:extLst>
                  <a:ext uri="{FF2B5EF4-FFF2-40B4-BE49-F238E27FC236}">
                    <a16:creationId xmlns:a16="http://schemas.microsoft.com/office/drawing/2014/main" id="{301B7B93-D963-4467-A54D-A51E75EF4138}"/>
                  </a:ext>
                </a:extLst>
              </p:cNvPr>
              <p:cNvSpPr/>
              <p:nvPr/>
            </p:nvSpPr>
            <p:spPr>
              <a:xfrm>
                <a:off x="-1227266" y="761558"/>
                <a:ext cx="7929050" cy="685204"/>
              </a:xfrm>
              <a:prstGeom prst="roundRect">
                <a:avLst/>
              </a:prstGeom>
              <a:solidFill>
                <a:srgbClr val="8D0101"/>
              </a:solidFill>
              <a:sp3d prstMaterial="translucentPowder">
                <a:bevelT w="127000" h="25400" prst="softRound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Rectángulo: esquinas redondeadas 4">
                <a:extLst>
                  <a:ext uri="{FF2B5EF4-FFF2-40B4-BE49-F238E27FC236}">
                    <a16:creationId xmlns:a16="http://schemas.microsoft.com/office/drawing/2014/main" id="{7534CAC6-5215-473D-B407-12B5D957E5F3}"/>
                  </a:ext>
                </a:extLst>
              </p:cNvPr>
              <p:cNvSpPr txBox="1"/>
              <p:nvPr/>
            </p:nvSpPr>
            <p:spPr>
              <a:xfrm>
                <a:off x="-1156043" y="715998"/>
                <a:ext cx="7862153" cy="61830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lvl="0" indent="0" algn="l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2400" kern="1200" dirty="0"/>
                  <a:t>PARTE 1 – EXPLORAR. Diagnostico energético</a:t>
                </a:r>
              </a:p>
            </p:txBody>
          </p:sp>
        </p:grp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97257FCD-7E5B-43ED-B386-9837945E8239}"/>
                </a:ext>
              </a:extLst>
            </p:cNvPr>
            <p:cNvSpPr txBox="1"/>
            <p:nvPr/>
          </p:nvSpPr>
          <p:spPr>
            <a:xfrm>
              <a:off x="-479343" y="3594541"/>
              <a:ext cx="5425535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ES" sz="1100" dirty="0">
                  <a:solidFill>
                    <a:srgbClr val="08544B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Distribución de la energía por sectores (energía primaria a la izquierda y energía final a la derecha) en 2019 en Gran Canaria (incluyendo únicamente transporte nacional). </a:t>
              </a:r>
              <a:endParaRPr lang="es-ES" sz="1100" dirty="0">
                <a:solidFill>
                  <a:srgbClr val="0854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4F7B9E11-B488-4FDA-8C65-C184F34FFE55}"/>
                </a:ext>
              </a:extLst>
            </p:cNvPr>
            <p:cNvSpPr txBox="1"/>
            <p:nvPr/>
          </p:nvSpPr>
          <p:spPr>
            <a:xfrm>
              <a:off x="6381639" y="5724529"/>
              <a:ext cx="57585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ES" sz="1100" dirty="0">
                  <a:solidFill>
                    <a:srgbClr val="08544B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Evolución de la energía final consumida en Gran Canaria</a:t>
              </a:r>
            </a:p>
            <a:p>
              <a:pPr algn="ctr"/>
              <a:r>
                <a:rPr lang="es-ES" sz="1100" dirty="0">
                  <a:solidFill>
                    <a:srgbClr val="08544B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(excluyendo transporte aéreo y marítimo internacional) </a:t>
              </a:r>
            </a:p>
          </p:txBody>
        </p:sp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38344ED8-5442-4857-B54C-F434557CDCC3}"/>
                </a:ext>
              </a:extLst>
            </p:cNvPr>
            <p:cNvGrpSpPr/>
            <p:nvPr/>
          </p:nvGrpSpPr>
          <p:grpSpPr>
            <a:xfrm>
              <a:off x="1203736" y="4328822"/>
              <a:ext cx="4558121" cy="1126894"/>
              <a:chOff x="3988492" y="10608677"/>
              <a:chExt cx="4558121" cy="1990040"/>
            </a:xfrm>
          </p:grpSpPr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E49A4CEA-80B3-461B-9A2E-17C7D60A3D5D}"/>
                  </a:ext>
                </a:extLst>
              </p:cNvPr>
              <p:cNvSpPr txBox="1"/>
              <p:nvPr/>
            </p:nvSpPr>
            <p:spPr>
              <a:xfrm>
                <a:off x="4161937" y="10735006"/>
                <a:ext cx="4384676" cy="3693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b="1" dirty="0">
                    <a:solidFill>
                      <a:srgbClr val="08544B"/>
                    </a:solidFill>
                    <a:effectLst/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Transporte terrestre: 40%</a:t>
                </a:r>
                <a:endParaRPr lang="es-ES" b="1" dirty="0">
                  <a:solidFill>
                    <a:srgbClr val="08544B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693337ED-25BE-4035-A8BB-F13B80F16903}"/>
                  </a:ext>
                </a:extLst>
              </p:cNvPr>
              <p:cNvSpPr txBox="1"/>
              <p:nvPr/>
            </p:nvSpPr>
            <p:spPr>
              <a:xfrm>
                <a:off x="4161937" y="11234486"/>
                <a:ext cx="4384676" cy="3693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b="1" dirty="0">
                    <a:solidFill>
                      <a:srgbClr val="08544B"/>
                    </a:solidFill>
                    <a:effectLst/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Transporte marítimo: 17%</a:t>
                </a:r>
                <a:endParaRPr lang="es-ES" b="1" dirty="0">
                  <a:solidFill>
                    <a:srgbClr val="08544B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0045345F-5664-4DBF-B3AB-37812A9118AE}"/>
                  </a:ext>
                </a:extLst>
              </p:cNvPr>
              <p:cNvSpPr txBox="1"/>
              <p:nvPr/>
            </p:nvSpPr>
            <p:spPr>
              <a:xfrm>
                <a:off x="3988492" y="11766446"/>
                <a:ext cx="4384676" cy="3693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b="1" dirty="0">
                    <a:solidFill>
                      <a:srgbClr val="08544B"/>
                    </a:solidFill>
                    <a:effectLst/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Transporte aéreo: 11%</a:t>
                </a:r>
                <a:endParaRPr lang="es-ES" b="1" dirty="0">
                  <a:solidFill>
                    <a:srgbClr val="08544B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172B12C7-0681-40F4-942D-BFFF05D8730C}"/>
                  </a:ext>
                </a:extLst>
              </p:cNvPr>
              <p:cNvSpPr/>
              <p:nvPr/>
            </p:nvSpPr>
            <p:spPr>
              <a:xfrm>
                <a:off x="4972134" y="10608677"/>
                <a:ext cx="2949278" cy="1990040"/>
              </a:xfrm>
              <a:prstGeom prst="rect">
                <a:avLst/>
              </a:prstGeom>
              <a:noFill/>
              <a:ln w="57150">
                <a:solidFill>
                  <a:srgbClr val="08544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/>
                  <a:t>º</a:t>
                </a:r>
              </a:p>
            </p:txBody>
          </p:sp>
        </p:grp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F37D85B7-73C3-4815-A8A1-813DD08E4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8591" y="2288575"/>
              <a:ext cx="6149812" cy="335021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226F9491-2BFF-41DC-B11C-E0CB00847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820807" y="746112"/>
              <a:ext cx="5957461" cy="27787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aphicFrame>
          <p:nvGraphicFramePr>
            <p:cNvPr id="14" name="Diagrama 13">
              <a:extLst>
                <a:ext uri="{FF2B5EF4-FFF2-40B4-BE49-F238E27FC236}">
                  <a16:creationId xmlns:a16="http://schemas.microsoft.com/office/drawing/2014/main" id="{6DF95BEC-E9E4-48A8-B05C-4E39946C8B8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77959566"/>
                </p:ext>
              </p:extLst>
            </p:nvPr>
          </p:nvGraphicFramePr>
          <p:xfrm>
            <a:off x="9117410" y="-186455"/>
            <a:ext cx="2986936" cy="22841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55421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42BBE1AA-96F8-4888-9338-F6A9C58A4DFD}"/>
              </a:ext>
            </a:extLst>
          </p:cNvPr>
          <p:cNvGrpSpPr/>
          <p:nvPr/>
        </p:nvGrpSpPr>
        <p:grpSpPr>
          <a:xfrm>
            <a:off x="230737" y="1021325"/>
            <a:ext cx="11378757" cy="4824824"/>
            <a:chOff x="230737" y="1021325"/>
            <a:chExt cx="11378757" cy="4824824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F44B6D46-AC30-492A-B156-EB5C26F4E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95728" y="3462437"/>
              <a:ext cx="4168038" cy="238371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DF982950-2271-43FA-BF8D-AE99D7C79132}"/>
                </a:ext>
              </a:extLst>
            </p:cNvPr>
            <p:cNvGrpSpPr/>
            <p:nvPr/>
          </p:nvGrpSpPr>
          <p:grpSpPr>
            <a:xfrm>
              <a:off x="230737" y="1838299"/>
              <a:ext cx="6632734" cy="1376428"/>
              <a:chOff x="7092456" y="2057339"/>
              <a:chExt cx="4748271" cy="1591387"/>
            </a:xfrm>
          </p:grpSpPr>
          <p:sp>
            <p:nvSpPr>
              <p:cNvPr id="13" name="Rectángulo redondeado 40">
                <a:extLst>
                  <a:ext uri="{FF2B5EF4-FFF2-40B4-BE49-F238E27FC236}">
                    <a16:creationId xmlns:a16="http://schemas.microsoft.com/office/drawing/2014/main" id="{CA8A1780-FF09-4388-8C5D-D1C04EF9B013}"/>
                  </a:ext>
                </a:extLst>
              </p:cNvPr>
              <p:cNvSpPr/>
              <p:nvPr/>
            </p:nvSpPr>
            <p:spPr>
              <a:xfrm>
                <a:off x="7092456" y="2057339"/>
                <a:ext cx="4748271" cy="1591387"/>
              </a:xfrm>
              <a:prstGeom prst="roundRect">
                <a:avLst>
                  <a:gd name="adj" fmla="val 3693"/>
                </a:avLst>
              </a:prstGeom>
              <a:ln w="38100">
                <a:solidFill>
                  <a:srgbClr val="08544B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s-ES_tradnl" sz="1200" dirty="0">
                  <a:solidFill>
                    <a:srgbClr val="08544B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80484391-1A78-4218-ABAA-4769AC070780}"/>
                  </a:ext>
                </a:extLst>
              </p:cNvPr>
              <p:cNvSpPr txBox="1"/>
              <p:nvPr/>
            </p:nvSpPr>
            <p:spPr>
              <a:xfrm>
                <a:off x="8312184" y="2227567"/>
                <a:ext cx="1592846" cy="273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b="1" dirty="0">
                    <a:solidFill>
                      <a:srgbClr val="08544B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Producción eléctrica</a:t>
                </a:r>
              </a:p>
            </p:txBody>
          </p:sp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F4FBCBF6-7081-4A75-82CF-6376D95B60A4}"/>
                  </a:ext>
                </a:extLst>
              </p:cNvPr>
              <p:cNvSpPr txBox="1"/>
              <p:nvPr/>
            </p:nvSpPr>
            <p:spPr>
              <a:xfrm>
                <a:off x="7131863" y="2777406"/>
                <a:ext cx="4564947" cy="246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dirty="0">
                    <a:solidFill>
                      <a:srgbClr val="08544B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- El 21% de la generación eléctrica fue de origen renovable en 2021</a:t>
                </a: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7FF5C0B2-9D6C-45EB-9518-8BBDBC483DF8}"/>
                  </a:ext>
                </a:extLst>
              </p:cNvPr>
              <p:cNvSpPr txBox="1"/>
              <p:nvPr/>
            </p:nvSpPr>
            <p:spPr>
              <a:xfrm>
                <a:off x="7135719" y="2989341"/>
                <a:ext cx="4668641" cy="246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sz="1200" dirty="0">
                    <a:solidFill>
                      <a:srgbClr val="08544B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- El 90% de la producción renovable es de origen eólico</a:t>
                </a:r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56E88D08-84FE-4635-BCE8-ECD33148CE0D}"/>
                  </a:ext>
                </a:extLst>
              </p:cNvPr>
              <p:cNvSpPr txBox="1"/>
              <p:nvPr/>
            </p:nvSpPr>
            <p:spPr>
              <a:xfrm>
                <a:off x="7134716" y="3215281"/>
                <a:ext cx="4564945" cy="246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sz="1200" dirty="0">
                    <a:solidFill>
                      <a:srgbClr val="08544B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- En el período 2011-2021, la producción de origen fósil ha descendido un 23%</a:t>
                </a:r>
              </a:p>
            </p:txBody>
          </p:sp>
        </p:grpSp>
        <p:sp>
          <p:nvSpPr>
            <p:cNvPr id="10" name="Google Shape;146;g296336387f6_0_9">
              <a:extLst>
                <a:ext uri="{FF2B5EF4-FFF2-40B4-BE49-F238E27FC236}">
                  <a16:creationId xmlns:a16="http://schemas.microsoft.com/office/drawing/2014/main" id="{4AAC376A-4D73-4157-909A-E433D19075E4}"/>
                </a:ext>
              </a:extLst>
            </p:cNvPr>
            <p:cNvSpPr txBox="1">
              <a:spLocks/>
            </p:cNvSpPr>
            <p:nvPr/>
          </p:nvSpPr>
          <p:spPr>
            <a:xfrm>
              <a:off x="230737" y="1070359"/>
              <a:ext cx="2540100" cy="122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600"/>
                <a:buFont typeface="Lato"/>
                <a:buNone/>
                <a:defRPr sz="11600" b="1" i="1" u="none" strike="noStrike" cap="none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R="0" lvl="1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2pPr>
              <a:lvl3pPr marR="0" lvl="2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3pPr>
              <a:lvl4pPr marR="0" lvl="3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4pPr>
              <a:lvl5pPr marR="0" lvl="4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5pPr>
              <a:lvl6pPr marR="0" lvl="5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6pPr>
              <a:lvl7pPr marR="0" lvl="6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7pPr>
              <a:lvl8pPr marR="0" lvl="7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8pPr>
              <a:lvl9pPr marR="0" lvl="8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9pPr>
            </a:lstStyle>
            <a:p>
              <a:pPr>
                <a:buSzPts val="990"/>
              </a:pPr>
              <a:r>
                <a:rPr lang="es-ES" sz="20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Sector eléctrico</a:t>
              </a:r>
            </a:p>
          </p:txBody>
        </p:sp>
        <p:sp>
          <p:nvSpPr>
            <p:cNvPr id="11" name="Google Shape;146;g296336387f6_0_9">
              <a:extLst>
                <a:ext uri="{FF2B5EF4-FFF2-40B4-BE49-F238E27FC236}">
                  <a16:creationId xmlns:a16="http://schemas.microsoft.com/office/drawing/2014/main" id="{8D22ACC5-6D14-4C60-9483-E140289944C5}"/>
                </a:ext>
              </a:extLst>
            </p:cNvPr>
            <p:cNvSpPr txBox="1">
              <a:spLocks/>
            </p:cNvSpPr>
            <p:nvPr/>
          </p:nvSpPr>
          <p:spPr>
            <a:xfrm>
              <a:off x="7105744" y="1021325"/>
              <a:ext cx="4503750" cy="122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600"/>
                <a:buFont typeface="Lato"/>
                <a:buNone/>
                <a:defRPr sz="11600" b="1" i="1" u="none" strike="noStrike" cap="none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R="0" lvl="1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2pPr>
              <a:lvl3pPr marR="0" lvl="2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3pPr>
              <a:lvl4pPr marR="0" lvl="3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4pPr>
              <a:lvl5pPr marR="0" lvl="4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5pPr>
              <a:lvl6pPr marR="0" lvl="5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6pPr>
              <a:lvl7pPr marR="0" lvl="6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7pPr>
              <a:lvl8pPr marR="0" lvl="7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8pPr>
              <a:lvl9pPr marR="0" lvl="8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9pPr>
            </a:lstStyle>
            <a:p>
              <a:pPr>
                <a:buSzPts val="990"/>
              </a:pPr>
              <a:r>
                <a:rPr lang="es-ES" sz="2000" dirty="0">
                  <a:solidFill>
                    <a:schemeClr val="tx1"/>
                  </a:solidFill>
                  <a:latin typeface="+mj-lt"/>
                  <a:ea typeface="+mj-ea"/>
                  <a:cs typeface="+mj-cs"/>
                </a:rPr>
                <a:t>Transporte</a:t>
              </a:r>
            </a:p>
          </p:txBody>
        </p:sp>
        <p:sp>
          <p:nvSpPr>
            <p:cNvPr id="12" name="Google Shape;146;g296336387f6_0_9">
              <a:extLst>
                <a:ext uri="{FF2B5EF4-FFF2-40B4-BE49-F238E27FC236}">
                  <a16:creationId xmlns:a16="http://schemas.microsoft.com/office/drawing/2014/main" id="{5C68D42E-8A1D-492D-B840-9ECE5266E165}"/>
                </a:ext>
              </a:extLst>
            </p:cNvPr>
            <p:cNvSpPr txBox="1">
              <a:spLocks/>
            </p:cNvSpPr>
            <p:nvPr/>
          </p:nvSpPr>
          <p:spPr>
            <a:xfrm>
              <a:off x="7077327" y="1794903"/>
              <a:ext cx="4379242" cy="13764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8544B"/>
              </a:solidFill>
            </a:ln>
          </p:spPr>
          <p:txBody>
            <a:bodyPr spcFirstLastPara="1" wrap="square" lIns="50800" tIns="50800" rIns="50800" bIns="508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600"/>
                <a:buFont typeface="Lato"/>
                <a:buNone/>
                <a:defRPr sz="11600" b="1" i="1" u="none" strike="noStrike" cap="none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R="0" lvl="1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2pPr>
              <a:lvl3pPr marR="0" lvl="2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3pPr>
              <a:lvl4pPr marR="0" lvl="3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4pPr>
              <a:lvl5pPr marR="0" lvl="4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5pPr>
              <a:lvl6pPr marR="0" lvl="5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6pPr>
              <a:lvl7pPr marR="0" lvl="6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7pPr>
              <a:lvl8pPr marR="0" lvl="7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8pPr>
              <a:lvl9pPr marR="0" lvl="8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Lato Black"/>
                <a:buNone/>
                <a:defRPr sz="5900" b="0" i="0" u="none" strike="noStrike" cap="none">
                  <a:solidFill>
                    <a:srgbClr val="000000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9pPr>
            </a:lstStyle>
            <a:p>
              <a:pPr algn="ctr">
                <a:lnSpc>
                  <a:spcPct val="100000"/>
                </a:lnSpc>
                <a:buSzPts val="990"/>
              </a:pPr>
              <a:r>
                <a:rPr lang="es-ES" sz="1200" dirty="0">
                  <a:solidFill>
                    <a:srgbClr val="08544B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En 2022 en Gran Canaria había 668 740 vehículos en circulación, un 20% más que en 2012 </a:t>
              </a:r>
            </a:p>
          </p:txBody>
        </p:sp>
      </p:grpSp>
      <p:pic>
        <p:nvPicPr>
          <p:cNvPr id="18" name="Imagen 17">
            <a:extLst>
              <a:ext uri="{FF2B5EF4-FFF2-40B4-BE49-F238E27FC236}">
                <a16:creationId xmlns:a16="http://schemas.microsoft.com/office/drawing/2014/main" id="{C4F0CF29-0E77-4CAE-BDAB-13DB26AB9E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24" y="3310487"/>
            <a:ext cx="4825693" cy="2666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9" name="Grupo 18">
            <a:extLst>
              <a:ext uri="{FF2B5EF4-FFF2-40B4-BE49-F238E27FC236}">
                <a16:creationId xmlns:a16="http://schemas.microsoft.com/office/drawing/2014/main" id="{49C2D283-283D-448C-A881-78918B3473D0}"/>
              </a:ext>
            </a:extLst>
          </p:cNvPr>
          <p:cNvGrpSpPr/>
          <p:nvPr/>
        </p:nvGrpSpPr>
        <p:grpSpPr>
          <a:xfrm>
            <a:off x="90174" y="785193"/>
            <a:ext cx="8030352" cy="685204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21" name="Rectángulo: esquinas redondeadas 20">
              <a:extLst>
                <a:ext uri="{FF2B5EF4-FFF2-40B4-BE49-F238E27FC236}">
                  <a16:creationId xmlns:a16="http://schemas.microsoft.com/office/drawing/2014/main" id="{B6DE9834-2159-43DE-9C5C-DF408FF2A87B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tángulo: esquinas redondeadas 4">
              <a:extLst>
                <a:ext uri="{FF2B5EF4-FFF2-40B4-BE49-F238E27FC236}">
                  <a16:creationId xmlns:a16="http://schemas.microsoft.com/office/drawing/2014/main" id="{5F3A050C-C871-43F1-A367-4258D3D76D4E}"/>
                </a:ext>
              </a:extLst>
            </p:cNvPr>
            <p:cNvSpPr txBox="1"/>
            <p:nvPr/>
          </p:nvSpPr>
          <p:spPr>
            <a:xfrm>
              <a:off x="33449" y="978878"/>
              <a:ext cx="7862153" cy="6183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kern="1200" dirty="0"/>
                <a:t>PARTE 1 – EXPLORAR. Diagnostico energético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3349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D8297F08-11D8-48E5-ADCB-25E8186132EE}"/>
              </a:ext>
            </a:extLst>
          </p:cNvPr>
          <p:cNvGrpSpPr/>
          <p:nvPr/>
        </p:nvGrpSpPr>
        <p:grpSpPr>
          <a:xfrm>
            <a:off x="77684" y="841563"/>
            <a:ext cx="9039089" cy="685204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0D18311D-B993-40E8-850D-2E74D565202A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296A4A32-610B-4AF3-BC3E-9305C7D6FFA1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800" kern="1200" dirty="0"/>
                <a:t>PARTE 1 – EXPLORAR. Metodología aplicada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A6BE5AF2-DD80-4FD4-95F2-09B16A0B60F6}"/>
              </a:ext>
            </a:extLst>
          </p:cNvPr>
          <p:cNvGrpSpPr/>
          <p:nvPr/>
        </p:nvGrpSpPr>
        <p:grpSpPr>
          <a:xfrm>
            <a:off x="77684" y="1595195"/>
            <a:ext cx="11961586" cy="4361913"/>
            <a:chOff x="65314" y="1654524"/>
            <a:chExt cx="12011296" cy="4665366"/>
          </a:xfrm>
        </p:grpSpPr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D5323560-075F-4783-BA04-95382EAC3241}"/>
                </a:ext>
              </a:extLst>
            </p:cNvPr>
            <p:cNvSpPr txBox="1"/>
            <p:nvPr/>
          </p:nvSpPr>
          <p:spPr>
            <a:xfrm>
              <a:off x="65314" y="3448835"/>
              <a:ext cx="1706094" cy="70788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2">
                  <a:lumMod val="1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Metodología aplicada</a:t>
              </a:r>
            </a:p>
          </p:txBody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D505CB53-C8D0-40D7-92E6-CECF6D561C45}"/>
                </a:ext>
              </a:extLst>
            </p:cNvPr>
            <p:cNvSpPr txBox="1"/>
            <p:nvPr/>
          </p:nvSpPr>
          <p:spPr>
            <a:xfrm>
              <a:off x="2219026" y="2375731"/>
              <a:ext cx="1486916" cy="400110"/>
            </a:xfrm>
            <a:prstGeom prst="rect">
              <a:avLst/>
            </a:prstGeom>
            <a:solidFill>
              <a:srgbClr val="416529"/>
            </a:solidFill>
            <a:ln w="19050">
              <a:solidFill>
                <a:srgbClr val="19270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Año 2030</a:t>
              </a: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21B21ADE-FE69-46B7-AE38-AB3EA33466CF}"/>
                </a:ext>
              </a:extLst>
            </p:cNvPr>
            <p:cNvSpPr txBox="1"/>
            <p:nvPr/>
          </p:nvSpPr>
          <p:spPr>
            <a:xfrm>
              <a:off x="2247875" y="5074630"/>
              <a:ext cx="1486916" cy="400110"/>
            </a:xfrm>
            <a:prstGeom prst="rect">
              <a:avLst/>
            </a:prstGeom>
            <a:solidFill>
              <a:srgbClr val="8E6C00"/>
            </a:solidFill>
            <a:ln w="19050">
              <a:solidFill>
                <a:srgbClr val="644C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Año 2040</a:t>
              </a:r>
            </a:p>
          </p:txBody>
        </p:sp>
        <p:sp>
          <p:nvSpPr>
            <p:cNvPr id="15" name="Abrir llave 14">
              <a:extLst>
                <a:ext uri="{FF2B5EF4-FFF2-40B4-BE49-F238E27FC236}">
                  <a16:creationId xmlns:a16="http://schemas.microsoft.com/office/drawing/2014/main" id="{585146E1-ED97-4A8A-827D-767F478E05C6}"/>
                </a:ext>
              </a:extLst>
            </p:cNvPr>
            <p:cNvSpPr/>
            <p:nvPr/>
          </p:nvSpPr>
          <p:spPr>
            <a:xfrm>
              <a:off x="1980058" y="2575786"/>
              <a:ext cx="203393" cy="2760490"/>
            </a:xfrm>
            <a:prstGeom prst="leftBrace">
              <a:avLst>
                <a:gd name="adj1" fmla="val 8333"/>
                <a:gd name="adj2" fmla="val 49755"/>
              </a:avLst>
            </a:prstGeom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: esquinas redondeadas 15">
              <a:extLst>
                <a:ext uri="{FF2B5EF4-FFF2-40B4-BE49-F238E27FC236}">
                  <a16:creationId xmlns:a16="http://schemas.microsoft.com/office/drawing/2014/main" id="{1F72F01A-69E4-4601-B915-C0EAE0435479}"/>
                </a:ext>
              </a:extLst>
            </p:cNvPr>
            <p:cNvSpPr/>
            <p:nvPr/>
          </p:nvSpPr>
          <p:spPr>
            <a:xfrm>
              <a:off x="3927127" y="1654525"/>
              <a:ext cx="2726032" cy="4659232"/>
            </a:xfrm>
            <a:prstGeom prst="roundRect">
              <a:avLst/>
            </a:prstGeom>
            <a:noFill/>
            <a:ln>
              <a:solidFill>
                <a:srgbClr val="8D010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CE6E5880-B837-4342-A463-8E37E0C6DB67}"/>
                </a:ext>
              </a:extLst>
            </p:cNvPr>
            <p:cNvSpPr txBox="1"/>
            <p:nvPr/>
          </p:nvSpPr>
          <p:spPr>
            <a:xfrm>
              <a:off x="4175191" y="5950250"/>
              <a:ext cx="2367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Previsión de demanda</a:t>
              </a:r>
            </a:p>
          </p:txBody>
        </p:sp>
        <p:sp>
          <p:nvSpPr>
            <p:cNvPr id="18" name="Rectángulo: esquinas redondeadas 17">
              <a:extLst>
                <a:ext uri="{FF2B5EF4-FFF2-40B4-BE49-F238E27FC236}">
                  <a16:creationId xmlns:a16="http://schemas.microsoft.com/office/drawing/2014/main" id="{A72F56DB-4A7E-4506-846E-50D5C88FC42B}"/>
                </a:ext>
              </a:extLst>
            </p:cNvPr>
            <p:cNvSpPr/>
            <p:nvPr/>
          </p:nvSpPr>
          <p:spPr>
            <a:xfrm>
              <a:off x="6738526" y="1654524"/>
              <a:ext cx="2367759" cy="4659232"/>
            </a:xfrm>
            <a:prstGeom prst="roundRect">
              <a:avLst/>
            </a:prstGeom>
            <a:noFill/>
            <a:ln>
              <a:solidFill>
                <a:srgbClr val="8D010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843A6E52-59B0-4312-83ED-7B493EE033E5}"/>
                </a:ext>
              </a:extLst>
            </p:cNvPr>
            <p:cNvSpPr txBox="1"/>
            <p:nvPr/>
          </p:nvSpPr>
          <p:spPr>
            <a:xfrm>
              <a:off x="6901223" y="5950558"/>
              <a:ext cx="2367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Potencial renovable</a:t>
              </a:r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5CDF8D2D-1AE8-4BDD-A28D-8A89B31EB529}"/>
                </a:ext>
              </a:extLst>
            </p:cNvPr>
            <p:cNvSpPr txBox="1"/>
            <p:nvPr/>
          </p:nvSpPr>
          <p:spPr>
            <a:xfrm>
              <a:off x="6926284" y="2575786"/>
              <a:ext cx="1990448" cy="2732262"/>
            </a:xfrm>
            <a:custGeom>
              <a:avLst/>
              <a:gdLst>
                <a:gd name="connsiteX0" fmla="*/ 0 w 1990448"/>
                <a:gd name="connsiteY0" fmla="*/ 0 h 2732262"/>
                <a:gd name="connsiteX1" fmla="*/ 497612 w 1990448"/>
                <a:gd name="connsiteY1" fmla="*/ 0 h 2732262"/>
                <a:gd name="connsiteX2" fmla="*/ 935511 w 1990448"/>
                <a:gd name="connsiteY2" fmla="*/ 0 h 2732262"/>
                <a:gd name="connsiteX3" fmla="*/ 1413218 w 1990448"/>
                <a:gd name="connsiteY3" fmla="*/ 0 h 2732262"/>
                <a:gd name="connsiteX4" fmla="*/ 1990448 w 1990448"/>
                <a:gd name="connsiteY4" fmla="*/ 0 h 2732262"/>
                <a:gd name="connsiteX5" fmla="*/ 1990448 w 1990448"/>
                <a:gd name="connsiteY5" fmla="*/ 491807 h 2732262"/>
                <a:gd name="connsiteX6" fmla="*/ 1990448 w 1990448"/>
                <a:gd name="connsiteY6" fmla="*/ 983614 h 2732262"/>
                <a:gd name="connsiteX7" fmla="*/ 1990448 w 1990448"/>
                <a:gd name="connsiteY7" fmla="*/ 1448099 h 2732262"/>
                <a:gd name="connsiteX8" fmla="*/ 1990448 w 1990448"/>
                <a:gd name="connsiteY8" fmla="*/ 2049197 h 2732262"/>
                <a:gd name="connsiteX9" fmla="*/ 1990448 w 1990448"/>
                <a:gd name="connsiteY9" fmla="*/ 2732262 h 2732262"/>
                <a:gd name="connsiteX10" fmla="*/ 1472932 w 1990448"/>
                <a:gd name="connsiteY10" fmla="*/ 2732262 h 2732262"/>
                <a:gd name="connsiteX11" fmla="*/ 975320 w 1990448"/>
                <a:gd name="connsiteY11" fmla="*/ 2732262 h 2732262"/>
                <a:gd name="connsiteX12" fmla="*/ 457803 w 1990448"/>
                <a:gd name="connsiteY12" fmla="*/ 2732262 h 2732262"/>
                <a:gd name="connsiteX13" fmla="*/ 0 w 1990448"/>
                <a:gd name="connsiteY13" fmla="*/ 2732262 h 2732262"/>
                <a:gd name="connsiteX14" fmla="*/ 0 w 1990448"/>
                <a:gd name="connsiteY14" fmla="*/ 2185810 h 2732262"/>
                <a:gd name="connsiteX15" fmla="*/ 0 w 1990448"/>
                <a:gd name="connsiteY15" fmla="*/ 1694002 h 2732262"/>
                <a:gd name="connsiteX16" fmla="*/ 0 w 1990448"/>
                <a:gd name="connsiteY16" fmla="*/ 1092905 h 2732262"/>
                <a:gd name="connsiteX17" fmla="*/ 0 w 1990448"/>
                <a:gd name="connsiteY17" fmla="*/ 573775 h 2732262"/>
                <a:gd name="connsiteX18" fmla="*/ 0 w 1990448"/>
                <a:gd name="connsiteY18" fmla="*/ 0 h 273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0448" h="2732262" extrusionOk="0">
                  <a:moveTo>
                    <a:pt x="0" y="0"/>
                  </a:moveTo>
                  <a:cubicBezTo>
                    <a:pt x="171127" y="-44308"/>
                    <a:pt x="291343" y="32407"/>
                    <a:pt x="497612" y="0"/>
                  </a:cubicBezTo>
                  <a:cubicBezTo>
                    <a:pt x="703881" y="-32407"/>
                    <a:pt x="807486" y="5106"/>
                    <a:pt x="935511" y="0"/>
                  </a:cubicBezTo>
                  <a:cubicBezTo>
                    <a:pt x="1063536" y="-5106"/>
                    <a:pt x="1277699" y="28249"/>
                    <a:pt x="1413218" y="0"/>
                  </a:cubicBezTo>
                  <a:cubicBezTo>
                    <a:pt x="1548737" y="-28249"/>
                    <a:pt x="1828292" y="552"/>
                    <a:pt x="1990448" y="0"/>
                  </a:cubicBezTo>
                  <a:cubicBezTo>
                    <a:pt x="2024933" y="125422"/>
                    <a:pt x="1945776" y="371645"/>
                    <a:pt x="1990448" y="491807"/>
                  </a:cubicBezTo>
                  <a:cubicBezTo>
                    <a:pt x="2035120" y="611969"/>
                    <a:pt x="1938825" y="881293"/>
                    <a:pt x="1990448" y="983614"/>
                  </a:cubicBezTo>
                  <a:cubicBezTo>
                    <a:pt x="2042071" y="1085935"/>
                    <a:pt x="1959706" y="1272473"/>
                    <a:pt x="1990448" y="1448099"/>
                  </a:cubicBezTo>
                  <a:cubicBezTo>
                    <a:pt x="2021190" y="1623726"/>
                    <a:pt x="1979485" y="1772689"/>
                    <a:pt x="1990448" y="2049197"/>
                  </a:cubicBezTo>
                  <a:cubicBezTo>
                    <a:pt x="2001411" y="2325705"/>
                    <a:pt x="1940080" y="2507256"/>
                    <a:pt x="1990448" y="2732262"/>
                  </a:cubicBezTo>
                  <a:cubicBezTo>
                    <a:pt x="1842117" y="2738415"/>
                    <a:pt x="1603740" y="2704343"/>
                    <a:pt x="1472932" y="2732262"/>
                  </a:cubicBezTo>
                  <a:cubicBezTo>
                    <a:pt x="1342124" y="2760181"/>
                    <a:pt x="1163918" y="2728523"/>
                    <a:pt x="975320" y="2732262"/>
                  </a:cubicBezTo>
                  <a:cubicBezTo>
                    <a:pt x="786722" y="2736001"/>
                    <a:pt x="709352" y="2709757"/>
                    <a:pt x="457803" y="2732262"/>
                  </a:cubicBezTo>
                  <a:cubicBezTo>
                    <a:pt x="206254" y="2754767"/>
                    <a:pt x="215914" y="2686444"/>
                    <a:pt x="0" y="2732262"/>
                  </a:cubicBezTo>
                  <a:cubicBezTo>
                    <a:pt x="-60423" y="2566838"/>
                    <a:pt x="56774" y="2393391"/>
                    <a:pt x="0" y="2185810"/>
                  </a:cubicBezTo>
                  <a:cubicBezTo>
                    <a:pt x="-56774" y="1978229"/>
                    <a:pt x="30737" y="1927680"/>
                    <a:pt x="0" y="1694002"/>
                  </a:cubicBezTo>
                  <a:cubicBezTo>
                    <a:pt x="-30737" y="1460324"/>
                    <a:pt x="57879" y="1348059"/>
                    <a:pt x="0" y="1092905"/>
                  </a:cubicBezTo>
                  <a:cubicBezTo>
                    <a:pt x="-57879" y="837751"/>
                    <a:pt x="35469" y="751268"/>
                    <a:pt x="0" y="573775"/>
                  </a:cubicBezTo>
                  <a:cubicBezTo>
                    <a:pt x="-35469" y="396282"/>
                    <a:pt x="23238" y="204614"/>
                    <a:pt x="0" y="0"/>
                  </a:cubicBezTo>
                  <a:close/>
                </a:path>
              </a:pathLst>
            </a:custGeom>
            <a:noFill/>
            <a:ln>
              <a:solidFill>
                <a:srgbClr val="FE7676"/>
              </a:solidFill>
              <a:extLst>
                <a:ext uri="{C807C97D-BFC1-408E-A445-0C87EB9F89A2}">
                  <ask:lineSketchStyleProps xmlns:ask="http://schemas.microsoft.com/office/drawing/2018/sketchyshapes" sd="747378895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Eólica (marina y Terrestre) </a:t>
              </a:r>
            </a:p>
            <a:p>
              <a:pPr algn="ctr"/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  <a:p>
              <a:pPr algn="ctr"/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Solar fotovoltaica</a:t>
              </a:r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  <a:p>
              <a:pPr algn="ctr"/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  <a:p>
              <a:pPr algn="ctr"/>
              <a:r>
                <a:rPr lang="es-ES" sz="1600" dirty="0">
                  <a:solidFill>
                    <a:srgbClr val="0070C0"/>
                  </a:solidFill>
                  <a:latin typeface="Helvetica Neue"/>
                  <a:sym typeface="Wingdings" pitchFamily="2" charset="2"/>
                </a:rPr>
                <a:t>Metodología propia basada en sistemas de información</a:t>
              </a:r>
            </a:p>
            <a:p>
              <a:pPr algn="ctr"/>
              <a:r>
                <a:rPr lang="es-ES" sz="1600" dirty="0">
                  <a:solidFill>
                    <a:srgbClr val="0070C0"/>
                  </a:solidFill>
                  <a:latin typeface="Helvetica Neue"/>
                  <a:sym typeface="Wingdings" pitchFamily="2" charset="2"/>
                </a:rPr>
                <a:t> geográfica</a:t>
              </a:r>
              <a:endParaRPr lang="en-GB" sz="1600" dirty="0">
                <a:solidFill>
                  <a:srgbClr val="0070C0"/>
                </a:solidFill>
                <a:latin typeface="Helvetica Neue"/>
                <a:sym typeface="Helvetica Neue"/>
              </a:endParaRPr>
            </a:p>
          </p:txBody>
        </p:sp>
        <p:sp>
          <p:nvSpPr>
            <p:cNvPr id="22" name="Rectángulo: esquinas redondeadas 21">
              <a:extLst>
                <a:ext uri="{FF2B5EF4-FFF2-40B4-BE49-F238E27FC236}">
                  <a16:creationId xmlns:a16="http://schemas.microsoft.com/office/drawing/2014/main" id="{F6FF864E-8338-4976-A7B4-10D226BC151C}"/>
                </a:ext>
              </a:extLst>
            </p:cNvPr>
            <p:cNvSpPr/>
            <p:nvPr/>
          </p:nvSpPr>
          <p:spPr>
            <a:xfrm>
              <a:off x="9191651" y="1654524"/>
              <a:ext cx="2884959" cy="4659232"/>
            </a:xfrm>
            <a:prstGeom prst="roundRect">
              <a:avLst/>
            </a:prstGeom>
            <a:noFill/>
            <a:ln>
              <a:solidFill>
                <a:srgbClr val="8D010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E634919C-3F51-4F2B-8C5C-47227730C5F2}"/>
                </a:ext>
              </a:extLst>
            </p:cNvPr>
            <p:cNvSpPr txBox="1"/>
            <p:nvPr/>
          </p:nvSpPr>
          <p:spPr>
            <a:xfrm>
              <a:off x="9556269" y="3406508"/>
              <a:ext cx="2155718" cy="362107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s-ES" sz="1600" dirty="0"/>
                <a:t>Escenario 40.1</a:t>
              </a:r>
            </a:p>
          </p:txBody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0A67C703-F018-4B8D-804C-5FECCDC5EA19}"/>
                </a:ext>
              </a:extLst>
            </p:cNvPr>
            <p:cNvSpPr txBox="1"/>
            <p:nvPr/>
          </p:nvSpPr>
          <p:spPr>
            <a:xfrm>
              <a:off x="9556269" y="4900916"/>
              <a:ext cx="2079194" cy="362107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s-ES" sz="1600" dirty="0"/>
                <a:t>Escenario 40.2</a:t>
              </a:r>
            </a:p>
          </p:txBody>
        </p:sp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53806C6C-2FEF-4AE4-8719-60FD541A4A04}"/>
                </a:ext>
              </a:extLst>
            </p:cNvPr>
            <p:cNvSpPr txBox="1"/>
            <p:nvPr/>
          </p:nvSpPr>
          <p:spPr>
            <a:xfrm>
              <a:off x="9253484" y="3762505"/>
              <a:ext cx="2761289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Tx/>
                <a:buChar char="-"/>
              </a:pPr>
              <a:r>
                <a:rPr lang="es-ES" sz="1200" dirty="0"/>
                <a:t>Escenario 100% renovable</a:t>
              </a:r>
            </a:p>
            <a:p>
              <a:pPr marL="285750" indent="-285750" algn="just">
                <a:buFontTx/>
                <a:buChar char="-"/>
              </a:pPr>
              <a:r>
                <a:rPr lang="es-ES" sz="1200" dirty="0"/>
                <a:t>Optimización en la instalación de renovables</a:t>
              </a:r>
            </a:p>
            <a:p>
              <a:pPr marL="285750" indent="-285750" algn="just">
                <a:buFontTx/>
                <a:buChar char="-"/>
              </a:pPr>
              <a:r>
                <a:rPr lang="es-ES" sz="1200" dirty="0"/>
                <a:t>Empleo de todo tipo de sistemas de almacenamiento</a:t>
              </a:r>
            </a:p>
            <a:p>
              <a:endParaRPr lang="es-ES" sz="1400" dirty="0"/>
            </a:p>
          </p:txBody>
        </p: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BFFB7C28-00F6-4FEB-8250-FDE9850DFC40}"/>
                </a:ext>
              </a:extLst>
            </p:cNvPr>
            <p:cNvSpPr txBox="1"/>
            <p:nvPr/>
          </p:nvSpPr>
          <p:spPr>
            <a:xfrm>
              <a:off x="9325902" y="5263140"/>
              <a:ext cx="268887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buFontTx/>
                <a:buChar char="-"/>
              </a:pPr>
              <a:r>
                <a:rPr lang="es-ES" sz="1200" dirty="0"/>
                <a:t>Escenario 100% renovable</a:t>
              </a:r>
            </a:p>
            <a:p>
              <a:pPr marL="285750" indent="-285750" algn="just">
                <a:buFontTx/>
                <a:buChar char="-"/>
              </a:pPr>
              <a:r>
                <a:rPr lang="es-ES" sz="1200" dirty="0"/>
                <a:t>Mayor instalación de renovables</a:t>
              </a:r>
            </a:p>
            <a:p>
              <a:pPr marL="285750" indent="-285750" algn="just">
                <a:buFontTx/>
                <a:buChar char="-"/>
              </a:pPr>
              <a:r>
                <a:rPr lang="es-ES" sz="1200" dirty="0"/>
                <a:t>“cero” almacenamiento estacional</a:t>
              </a:r>
            </a:p>
          </p:txBody>
        </p:sp>
        <p:sp>
          <p:nvSpPr>
            <p:cNvPr id="27" name="CuadroTexto 26">
              <a:extLst>
                <a:ext uri="{FF2B5EF4-FFF2-40B4-BE49-F238E27FC236}">
                  <a16:creationId xmlns:a16="http://schemas.microsoft.com/office/drawing/2014/main" id="{B3FCCB4E-6E52-448B-9F46-EFE346BDA0FC}"/>
                </a:ext>
              </a:extLst>
            </p:cNvPr>
            <p:cNvSpPr txBox="1"/>
            <p:nvPr/>
          </p:nvSpPr>
          <p:spPr>
            <a:xfrm>
              <a:off x="9556270" y="1906754"/>
              <a:ext cx="2155718" cy="338554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s-ES" sz="1600" dirty="0"/>
                <a:t>Escenario 30</a:t>
              </a:r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21E86BBC-FE5B-403F-B2B2-DA54E2A0B67E}"/>
                </a:ext>
              </a:extLst>
            </p:cNvPr>
            <p:cNvSpPr txBox="1"/>
            <p:nvPr/>
          </p:nvSpPr>
          <p:spPr>
            <a:xfrm>
              <a:off x="9253484" y="2335941"/>
              <a:ext cx="27612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buFontTx/>
                <a:buChar char="-"/>
              </a:pPr>
              <a:r>
                <a:rPr lang="es-ES" sz="1200" dirty="0"/>
                <a:t>4 escenarios, en función de la instalación parques eólicos marinos, hiddrobombeo y/o baterías y cumplimiento del PENIEC.</a:t>
              </a:r>
            </a:p>
          </p:txBody>
        </p:sp>
      </p:grpSp>
      <p:sp>
        <p:nvSpPr>
          <p:cNvPr id="29" name="CuadroTexto 28">
            <a:extLst>
              <a:ext uri="{FF2B5EF4-FFF2-40B4-BE49-F238E27FC236}">
                <a16:creationId xmlns:a16="http://schemas.microsoft.com/office/drawing/2014/main" id="{6F17EB7B-9B02-4948-9422-1676F0EA7BA7}"/>
              </a:ext>
            </a:extLst>
          </p:cNvPr>
          <p:cNvSpPr txBox="1"/>
          <p:nvPr/>
        </p:nvSpPr>
        <p:spPr>
          <a:xfrm>
            <a:off x="4213368" y="2042571"/>
            <a:ext cx="2146796" cy="3046988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s-ES" sz="1600" dirty="0"/>
              <a:t>Metodología propia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Redes neuronales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&amp; Técnicas de RLM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+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Parámetros socioeconómicos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+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Parámetros técnicos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+</a:t>
            </a:r>
          </a:p>
          <a:p>
            <a:pPr algn="ctr"/>
            <a:r>
              <a:rPr lang="es-ES" sz="1600" dirty="0">
                <a:solidFill>
                  <a:srgbClr val="0070C0"/>
                </a:solidFill>
                <a:latin typeface="Helvetica Neue"/>
                <a:ea typeface="Helvetica Neue"/>
                <a:cs typeface="Helvetica Neue"/>
              </a:rPr>
              <a:t>Previsiones de electrificación</a:t>
            </a:r>
          </a:p>
          <a:p>
            <a:pPr algn="ctr"/>
            <a:endParaRPr lang="es-ES" sz="1600" dirty="0">
              <a:solidFill>
                <a:srgbClr val="0070C0"/>
              </a:solidFill>
              <a:latin typeface="Helvetica Neue"/>
              <a:ea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83241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1E7AF2BD-5EA0-4372-B982-27E1BC75123D}"/>
              </a:ext>
            </a:extLst>
          </p:cNvPr>
          <p:cNvGrpSpPr/>
          <p:nvPr/>
        </p:nvGrpSpPr>
        <p:grpSpPr>
          <a:xfrm>
            <a:off x="92211" y="886753"/>
            <a:ext cx="6968989" cy="553860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764FD5E3-D13A-4204-B7A2-8DC87DCBAB5B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A205FAF1-A945-4F3B-A435-F6515C539405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1 – EXPLORAR. Previsión de demanda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62AC603D-BA21-4506-BFB8-BBDAEBC350D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12" y="1974255"/>
            <a:ext cx="5380355" cy="2493645"/>
          </a:xfrm>
          <a:prstGeom prst="rect">
            <a:avLst/>
          </a:prstGeom>
          <a:noFill/>
        </p:spPr>
      </p:pic>
      <p:graphicFrame>
        <p:nvGraphicFramePr>
          <p:cNvPr id="11" name="Tabla 4">
            <a:extLst>
              <a:ext uri="{FF2B5EF4-FFF2-40B4-BE49-F238E27FC236}">
                <a16:creationId xmlns:a16="http://schemas.microsoft.com/office/drawing/2014/main" id="{620C75AB-F25D-4FAE-89F4-AE750D7C28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660226"/>
              </p:ext>
            </p:extLst>
          </p:nvPr>
        </p:nvGraphicFramePr>
        <p:xfrm>
          <a:off x="1094580" y="4609909"/>
          <a:ext cx="4017170" cy="79756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008585">
                  <a:extLst>
                    <a:ext uri="{9D8B030D-6E8A-4147-A177-3AD203B41FA5}">
                      <a16:colId xmlns:a16="http://schemas.microsoft.com/office/drawing/2014/main" val="2294041584"/>
                    </a:ext>
                  </a:extLst>
                </a:gridCol>
                <a:gridCol w="2008585">
                  <a:extLst>
                    <a:ext uri="{9D8B030D-6E8A-4147-A177-3AD203B41FA5}">
                      <a16:colId xmlns:a16="http://schemas.microsoft.com/office/drawing/2014/main" val="8874099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kern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Consumo previsto en 2023 (GWh)</a:t>
                      </a:r>
                      <a:endParaRPr lang="es-E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kern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Consumo previsto en 2030 (GWh)</a:t>
                      </a:r>
                      <a:endParaRPr lang="es-E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3107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11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3471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3624</a:t>
                      </a:r>
                      <a:endParaRPr lang="es-E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375341"/>
                  </a:ext>
                </a:extLst>
              </a:tr>
            </a:tbl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66810A95-0901-492F-84C0-908B51805FD4}"/>
              </a:ext>
            </a:extLst>
          </p:cNvPr>
          <p:cNvSpPr txBox="1"/>
          <p:nvPr/>
        </p:nvSpPr>
        <p:spPr>
          <a:xfrm>
            <a:off x="-80889" y="1467650"/>
            <a:ext cx="61375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s-ES" sz="1100" b="1" dirty="0">
                <a:solidFill>
                  <a:srgbClr val="0854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Comparativa de la demanda eléctrica mensual de 2023 y 2030. (Escenario Tendencial)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0252923-B3D8-41B3-B686-5BD80DAA88E2}"/>
              </a:ext>
            </a:extLst>
          </p:cNvPr>
          <p:cNvSpPr txBox="1"/>
          <p:nvPr/>
        </p:nvSpPr>
        <p:spPr>
          <a:xfrm>
            <a:off x="6187413" y="1467650"/>
            <a:ext cx="61375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s-ES" sz="1100" b="1" dirty="0">
                <a:solidFill>
                  <a:srgbClr val="0854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Comparativa de la demanda eléctrica mensual de 2023 y 2040 (Escenario Tendencial)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88D132F-D4AA-4C3C-9C6B-51EA5920824F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507" y="1973319"/>
            <a:ext cx="5380355" cy="2493645"/>
          </a:xfrm>
          <a:prstGeom prst="rect">
            <a:avLst/>
          </a:prstGeom>
          <a:noFill/>
        </p:spPr>
      </p:pic>
      <p:graphicFrame>
        <p:nvGraphicFramePr>
          <p:cNvPr id="15" name="Tabla 4">
            <a:extLst>
              <a:ext uri="{FF2B5EF4-FFF2-40B4-BE49-F238E27FC236}">
                <a16:creationId xmlns:a16="http://schemas.microsoft.com/office/drawing/2014/main" id="{65EE2BF9-161C-4212-9A5F-FB0374894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199437"/>
              </p:ext>
            </p:extLst>
          </p:nvPr>
        </p:nvGraphicFramePr>
        <p:xfrm>
          <a:off x="7270175" y="4565354"/>
          <a:ext cx="3713018" cy="79756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856509">
                  <a:extLst>
                    <a:ext uri="{9D8B030D-6E8A-4147-A177-3AD203B41FA5}">
                      <a16:colId xmlns:a16="http://schemas.microsoft.com/office/drawing/2014/main" val="2294041584"/>
                    </a:ext>
                  </a:extLst>
                </a:gridCol>
                <a:gridCol w="1856509">
                  <a:extLst>
                    <a:ext uri="{9D8B030D-6E8A-4147-A177-3AD203B41FA5}">
                      <a16:colId xmlns:a16="http://schemas.microsoft.com/office/drawing/2014/main" val="8874099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kern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Consumo previsto en 2023 (GWh)</a:t>
                      </a:r>
                      <a:endParaRPr lang="es-E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kern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Consumo previsto en 2040 (GWh)</a:t>
                      </a:r>
                      <a:endParaRPr lang="es-E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3107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1100" b="0" i="0" u="none" strike="noStrike" kern="1200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3471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4067</a:t>
                      </a:r>
                      <a:endParaRPr lang="es-E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375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215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BF2EF9C3-73E4-4585-879F-D450A248DC27}"/>
              </a:ext>
            </a:extLst>
          </p:cNvPr>
          <p:cNvGrpSpPr/>
          <p:nvPr/>
        </p:nvGrpSpPr>
        <p:grpSpPr>
          <a:xfrm>
            <a:off x="92211" y="886753"/>
            <a:ext cx="6968989" cy="553860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93DC7FE3-433B-4468-A6D9-4515C3638481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BBB63841-E7B5-4BB8-96D7-DD7E9FE380A1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1 – EXPLORAR. Previsión de demanda</a:t>
              </a:r>
            </a:p>
          </p:txBody>
        </p:sp>
      </p:grpSp>
      <p:sp>
        <p:nvSpPr>
          <p:cNvPr id="10" name="Google Shape;146;g296336387f6_0_9">
            <a:extLst>
              <a:ext uri="{FF2B5EF4-FFF2-40B4-BE49-F238E27FC236}">
                <a16:creationId xmlns:a16="http://schemas.microsoft.com/office/drawing/2014/main" id="{AD534F92-E182-4F9A-BE4B-96E7DB4FCCFE}"/>
              </a:ext>
            </a:extLst>
          </p:cNvPr>
          <p:cNvSpPr txBox="1">
            <a:spLocks/>
          </p:cNvSpPr>
          <p:nvPr/>
        </p:nvSpPr>
        <p:spPr>
          <a:xfrm>
            <a:off x="92211" y="1413575"/>
            <a:ext cx="2138994" cy="627566"/>
          </a:xfrm>
          <a:prstGeom prst="rect">
            <a:avLst/>
          </a:prstGeom>
        </p:spPr>
        <p:txBody>
          <a:bodyPr spcFirstLastPara="1" vert="horz" wrap="square" lIns="50800" tIns="50800" rIns="50800" bIns="5080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buSzPts val="990"/>
            </a:pPr>
            <a:r>
              <a:rPr lang="es-ES" sz="1800" b="1" i="1" dirty="0"/>
              <a:t>Caso transporte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D2D227C-1DB8-4EDC-8C93-FE96F12EA9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7950" y="1467650"/>
            <a:ext cx="9620079" cy="451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41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0DE1BD46-EFB8-412B-A970-CC83ABE2A56A}"/>
              </a:ext>
            </a:extLst>
          </p:cNvPr>
          <p:cNvGrpSpPr/>
          <p:nvPr/>
        </p:nvGrpSpPr>
        <p:grpSpPr>
          <a:xfrm>
            <a:off x="92211" y="886753"/>
            <a:ext cx="6968989" cy="553860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E0161626-2799-4DB7-8A4B-B37C15BD810E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689EB59B-11A5-4175-B3FA-7E5046F7AC8B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1 – EXPLORAR. Previsión de demanda</a:t>
              </a:r>
            </a:p>
          </p:txBody>
        </p: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93C93605-B8C8-474D-ABE4-80A29FBE4C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9591" y="1632041"/>
            <a:ext cx="9892529" cy="397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49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A00D0A92-995A-482A-B51D-1CC3817352E5}"/>
              </a:ext>
            </a:extLst>
          </p:cNvPr>
          <p:cNvGrpSpPr/>
          <p:nvPr/>
        </p:nvGrpSpPr>
        <p:grpSpPr>
          <a:xfrm>
            <a:off x="204003" y="854135"/>
            <a:ext cx="6596847" cy="685204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8132C3E9-E0EB-4A18-B1C2-202001AC4FA6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E33FC200-5590-4ACD-9AB3-375F7875E1D2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1 – EXPLORAR. Potencial renovable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BE12899B-7C3A-4A1A-9276-252840B47833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432" y="1599921"/>
            <a:ext cx="4701296" cy="2107174"/>
          </a:xfrm>
          <a:prstGeom prst="rect">
            <a:avLst/>
          </a:prstGeom>
          <a:noFill/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5DBC20E-47D6-4AEB-B229-9AA2CA9F3357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4874" y="1852825"/>
            <a:ext cx="1907947" cy="1726729"/>
          </a:xfrm>
          <a:prstGeom prst="rect">
            <a:avLst/>
          </a:prstGeom>
          <a:noFill/>
        </p:spPr>
      </p:pic>
      <p:pic>
        <p:nvPicPr>
          <p:cNvPr id="12" name="Imagen 11" descr="Mapa&#10;&#10;Descripción generada automáticamente">
            <a:extLst>
              <a:ext uri="{FF2B5EF4-FFF2-40B4-BE49-F238E27FC236}">
                <a16:creationId xmlns:a16="http://schemas.microsoft.com/office/drawing/2014/main" id="{C057FB37-5C63-4971-8FEB-2522A3CE626F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510" y="4227074"/>
            <a:ext cx="2496461" cy="1718237"/>
          </a:xfrm>
          <a:prstGeom prst="rect">
            <a:avLst/>
          </a:prstGeom>
          <a:noFill/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0F282B00-1D10-46A9-BFC0-0E690EBCCA87}"/>
              </a:ext>
            </a:extLst>
          </p:cNvPr>
          <p:cNvGrpSpPr/>
          <p:nvPr/>
        </p:nvGrpSpPr>
        <p:grpSpPr>
          <a:xfrm>
            <a:off x="253655" y="1511540"/>
            <a:ext cx="2599898" cy="1987155"/>
            <a:chOff x="4669306" y="7635514"/>
            <a:chExt cx="4359229" cy="1987155"/>
          </a:xfrm>
        </p:grpSpPr>
        <p:cxnSp>
          <p:nvCxnSpPr>
            <p:cNvPr id="14" name="Conector: angular 13">
              <a:extLst>
                <a:ext uri="{FF2B5EF4-FFF2-40B4-BE49-F238E27FC236}">
                  <a16:creationId xmlns:a16="http://schemas.microsoft.com/office/drawing/2014/main" id="{7F2D07D3-A77E-4212-9F85-A42856F1015A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 rot="16200000" flipH="1">
              <a:off x="4137418" y="8167402"/>
              <a:ext cx="1787100" cy="723324"/>
            </a:xfrm>
            <a:prstGeom prst="bentConnector2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de flecha 14">
              <a:extLst>
                <a:ext uri="{FF2B5EF4-FFF2-40B4-BE49-F238E27FC236}">
                  <a16:creationId xmlns:a16="http://schemas.microsoft.com/office/drawing/2014/main" id="{DD661EDA-9566-4B70-8F35-AA7EB10B68BC}"/>
                </a:ext>
              </a:extLst>
            </p:cNvPr>
            <p:cNvCxnSpPr>
              <a:cxnSpLocks/>
            </p:cNvCxnSpPr>
            <p:nvPr/>
          </p:nvCxnSpPr>
          <p:spPr>
            <a:xfrm>
              <a:off x="4669317" y="8769660"/>
              <a:ext cx="723314" cy="0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FB9819CF-EFA2-457F-A9A7-886BFFEB33E8}"/>
                </a:ext>
              </a:extLst>
            </p:cNvPr>
            <p:cNvGrpSpPr/>
            <p:nvPr/>
          </p:nvGrpSpPr>
          <p:grpSpPr>
            <a:xfrm>
              <a:off x="5392631" y="7928705"/>
              <a:ext cx="3635904" cy="1693964"/>
              <a:chOff x="15412931" y="9265292"/>
              <a:chExt cx="3635904" cy="1693964"/>
            </a:xfrm>
          </p:grpSpPr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FB471692-DFC7-4A04-B4E2-31D4438E778B}"/>
                  </a:ext>
                </a:extLst>
              </p:cNvPr>
              <p:cNvSpPr txBox="1"/>
              <p:nvPr/>
            </p:nvSpPr>
            <p:spPr>
              <a:xfrm>
                <a:off x="15412931" y="9265292"/>
                <a:ext cx="3635904" cy="40011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s-ES" sz="2000" dirty="0">
                    <a:solidFill>
                      <a:schemeClr val="tx2">
                        <a:lumMod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Eólica terrestre</a:t>
                </a:r>
                <a:endParaRPr lang="es-ES" sz="2000" b="1" dirty="0">
                  <a:solidFill>
                    <a:schemeClr val="tx2">
                      <a:lumMod val="2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grpSp>
            <p:nvGrpSpPr>
              <p:cNvPr id="21" name="Grupo 20">
                <a:extLst>
                  <a:ext uri="{FF2B5EF4-FFF2-40B4-BE49-F238E27FC236}">
                    <a16:creationId xmlns:a16="http://schemas.microsoft.com/office/drawing/2014/main" id="{2E2F0744-CD88-4A09-BFC0-638B33B270A6}"/>
                  </a:ext>
                </a:extLst>
              </p:cNvPr>
              <p:cNvGrpSpPr/>
              <p:nvPr/>
            </p:nvGrpSpPr>
            <p:grpSpPr>
              <a:xfrm>
                <a:off x="15412931" y="9910412"/>
                <a:ext cx="3635904" cy="1048844"/>
                <a:chOff x="15412931" y="9910412"/>
                <a:chExt cx="3635904" cy="1048844"/>
              </a:xfrm>
            </p:grpSpPr>
            <p:sp>
              <p:nvSpPr>
                <p:cNvPr id="22" name="CuadroTexto 21">
                  <a:extLst>
                    <a:ext uri="{FF2B5EF4-FFF2-40B4-BE49-F238E27FC236}">
                      <a16:creationId xmlns:a16="http://schemas.microsoft.com/office/drawing/2014/main" id="{BFC0D536-8CE5-42B9-9B08-8FF3BCAB4F69}"/>
                    </a:ext>
                  </a:extLst>
                </p:cNvPr>
                <p:cNvSpPr txBox="1"/>
                <p:nvPr/>
              </p:nvSpPr>
              <p:spPr>
                <a:xfrm>
                  <a:off x="15412931" y="9910412"/>
                  <a:ext cx="3635904" cy="40011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Bef>
                      <a:spcPts val="1200"/>
                    </a:spcBef>
                    <a:spcAft>
                      <a:spcPts val="1200"/>
                    </a:spcAft>
                  </a:pPr>
                  <a:r>
                    <a:rPr lang="es-ES" sz="2000" dirty="0">
                      <a:solidFill>
                        <a:schemeClr val="tx2">
                          <a:lumMod val="25000"/>
                        </a:schemeClr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Eólica marina</a:t>
                  </a:r>
                  <a:endParaRPr lang="es-ES" sz="2000" b="1" dirty="0">
                    <a:solidFill>
                      <a:schemeClr val="tx2">
                        <a:lumMod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3" name="CuadroTexto 22">
                  <a:extLst>
                    <a:ext uri="{FF2B5EF4-FFF2-40B4-BE49-F238E27FC236}">
                      <a16:creationId xmlns:a16="http://schemas.microsoft.com/office/drawing/2014/main" id="{C9405255-7E76-4D9A-81C3-AC82E9A2B365}"/>
                    </a:ext>
                  </a:extLst>
                </p:cNvPr>
                <p:cNvSpPr txBox="1"/>
                <p:nvPr/>
              </p:nvSpPr>
              <p:spPr>
                <a:xfrm>
                  <a:off x="15412931" y="10559146"/>
                  <a:ext cx="3635904" cy="40011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Bef>
                      <a:spcPts val="1200"/>
                    </a:spcBef>
                    <a:spcAft>
                      <a:spcPts val="1200"/>
                    </a:spcAft>
                  </a:pPr>
                  <a:r>
                    <a:rPr lang="es-ES" sz="2000" dirty="0">
                      <a:solidFill>
                        <a:schemeClr val="tx2">
                          <a:lumMod val="25000"/>
                        </a:schemeClr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Solar fotovoltaica</a:t>
                  </a:r>
                  <a:endParaRPr lang="es-ES" sz="2000" b="1" dirty="0">
                    <a:solidFill>
                      <a:schemeClr val="tx2">
                        <a:lumMod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cxnSp>
          <p:nvCxnSpPr>
            <p:cNvPr id="18" name="Conector recto de flecha 17">
              <a:extLst>
                <a:ext uri="{FF2B5EF4-FFF2-40B4-BE49-F238E27FC236}">
                  <a16:creationId xmlns:a16="http://schemas.microsoft.com/office/drawing/2014/main" id="{8DF74C52-1F96-4752-8E40-A8DDA57B15EE}"/>
                </a:ext>
              </a:extLst>
            </p:cNvPr>
            <p:cNvCxnSpPr>
              <a:cxnSpLocks/>
              <a:endCxn id="19" idx="1"/>
            </p:cNvCxnSpPr>
            <p:nvPr/>
          </p:nvCxnSpPr>
          <p:spPr>
            <a:xfrm>
              <a:off x="4669308" y="8128760"/>
              <a:ext cx="723324" cy="0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Cerrar llave 4">
            <a:extLst>
              <a:ext uri="{FF2B5EF4-FFF2-40B4-BE49-F238E27FC236}">
                <a16:creationId xmlns:a16="http://schemas.microsoft.com/office/drawing/2014/main" id="{86F1A54E-60B0-46A1-B15D-3188B22191D4}"/>
              </a:ext>
            </a:extLst>
          </p:cNvPr>
          <p:cNvSpPr/>
          <p:nvPr/>
        </p:nvSpPr>
        <p:spPr>
          <a:xfrm>
            <a:off x="2955553" y="1688123"/>
            <a:ext cx="222250" cy="1258278"/>
          </a:xfrm>
          <a:prstGeom prst="rightBrac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7" name="Imagen 26" descr="Mapa&#10;&#10;Descripción generada automáticamente">
            <a:extLst>
              <a:ext uri="{FF2B5EF4-FFF2-40B4-BE49-F238E27FC236}">
                <a16:creationId xmlns:a16="http://schemas.microsoft.com/office/drawing/2014/main" id="{00E1AEE2-4555-5504-88AB-6C5B9C3DDBE8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380354" y="4056467"/>
            <a:ext cx="2496461" cy="216682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024DA80-CE7A-4DCB-BF61-FF009F614CAB}"/>
              </a:ext>
            </a:extLst>
          </p:cNvPr>
          <p:cNvSpPr txBox="1"/>
          <p:nvPr/>
        </p:nvSpPr>
        <p:spPr>
          <a:xfrm>
            <a:off x="3449323" y="2189740"/>
            <a:ext cx="1351079" cy="52322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Restricciones</a:t>
            </a:r>
          </a:p>
          <a:p>
            <a:r>
              <a:rPr lang="es-ES" dirty="0"/>
              <a:t>genéricas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671BBB4-720E-43AD-A0CE-B91A60D33591}"/>
              </a:ext>
            </a:extLst>
          </p:cNvPr>
          <p:cNvSpPr txBox="1"/>
          <p:nvPr/>
        </p:nvSpPr>
        <p:spPr>
          <a:xfrm>
            <a:off x="2976215" y="3515149"/>
            <a:ext cx="1785071" cy="523220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ES" dirty="0"/>
              <a:t>Restricciones</a:t>
            </a:r>
          </a:p>
          <a:p>
            <a:r>
              <a:rPr lang="es-ES" dirty="0"/>
              <a:t>Específicas offshore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8416AB92-C0CD-47C7-8614-ADE19B34B273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05" y="4132328"/>
            <a:ext cx="3157198" cy="1956188"/>
          </a:xfrm>
          <a:prstGeom prst="rect">
            <a:avLst/>
          </a:prstGeom>
          <a:noFill/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80C170AD-7A46-45A0-BCF5-7DE5E244E52C}"/>
              </a:ext>
            </a:extLst>
          </p:cNvPr>
          <p:cNvSpPr txBox="1"/>
          <p:nvPr/>
        </p:nvSpPr>
        <p:spPr>
          <a:xfrm>
            <a:off x="9344070" y="3686862"/>
            <a:ext cx="2870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" b="1" dirty="0"/>
              <a:t>PROTOCOLO GENERAL DE COLABORACIÓN EN LA IMPLANTACIÓN DE LAS ENERGÍA RENOVABLES MARINAS EN GRAN CANARIA EL MARTES 22DEJULIO DE2022</a:t>
            </a:r>
          </a:p>
        </p:txBody>
      </p:sp>
    </p:spTree>
    <p:extLst>
      <p:ext uri="{BB962C8B-B14F-4D97-AF65-F5344CB8AC3E}">
        <p14:creationId xmlns:p14="http://schemas.microsoft.com/office/powerpoint/2010/main" val="1944882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A00D0A92-995A-482A-B51D-1CC3817352E5}"/>
              </a:ext>
            </a:extLst>
          </p:cNvPr>
          <p:cNvGrpSpPr/>
          <p:nvPr/>
        </p:nvGrpSpPr>
        <p:grpSpPr>
          <a:xfrm>
            <a:off x="204003" y="854135"/>
            <a:ext cx="6596847" cy="685204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8132C3E9-E0EB-4A18-B1C2-202001AC4FA6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E33FC200-5590-4ACD-9AB3-375F7875E1D2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1 – EXPLORAR. Potencial renovable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0F282B00-1D10-46A9-BFC0-0E690EBCCA87}"/>
              </a:ext>
            </a:extLst>
          </p:cNvPr>
          <p:cNvGrpSpPr/>
          <p:nvPr/>
        </p:nvGrpSpPr>
        <p:grpSpPr>
          <a:xfrm>
            <a:off x="270306" y="1496439"/>
            <a:ext cx="2599898" cy="1987155"/>
            <a:chOff x="4669306" y="7635514"/>
            <a:chExt cx="4359229" cy="1987155"/>
          </a:xfrm>
        </p:grpSpPr>
        <p:cxnSp>
          <p:nvCxnSpPr>
            <p:cNvPr id="14" name="Conector: angular 13">
              <a:extLst>
                <a:ext uri="{FF2B5EF4-FFF2-40B4-BE49-F238E27FC236}">
                  <a16:creationId xmlns:a16="http://schemas.microsoft.com/office/drawing/2014/main" id="{7F2D07D3-A77E-4212-9F85-A42856F1015A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 rot="16200000" flipH="1">
              <a:off x="4137418" y="8167402"/>
              <a:ext cx="1787100" cy="723324"/>
            </a:xfrm>
            <a:prstGeom prst="bentConnector2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de flecha 14">
              <a:extLst>
                <a:ext uri="{FF2B5EF4-FFF2-40B4-BE49-F238E27FC236}">
                  <a16:creationId xmlns:a16="http://schemas.microsoft.com/office/drawing/2014/main" id="{DD661EDA-9566-4B70-8F35-AA7EB10B68BC}"/>
                </a:ext>
              </a:extLst>
            </p:cNvPr>
            <p:cNvCxnSpPr>
              <a:cxnSpLocks/>
            </p:cNvCxnSpPr>
            <p:nvPr/>
          </p:nvCxnSpPr>
          <p:spPr>
            <a:xfrm>
              <a:off x="4669317" y="8769660"/>
              <a:ext cx="723314" cy="0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FB9819CF-EFA2-457F-A9A7-886BFFEB33E8}"/>
                </a:ext>
              </a:extLst>
            </p:cNvPr>
            <p:cNvGrpSpPr/>
            <p:nvPr/>
          </p:nvGrpSpPr>
          <p:grpSpPr>
            <a:xfrm>
              <a:off x="5392631" y="7928705"/>
              <a:ext cx="3635904" cy="1693964"/>
              <a:chOff x="15412931" y="9265292"/>
              <a:chExt cx="3635904" cy="1693964"/>
            </a:xfrm>
          </p:grpSpPr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FB471692-DFC7-4A04-B4E2-31D4438E778B}"/>
                  </a:ext>
                </a:extLst>
              </p:cNvPr>
              <p:cNvSpPr txBox="1"/>
              <p:nvPr/>
            </p:nvSpPr>
            <p:spPr>
              <a:xfrm>
                <a:off x="15412931" y="9265292"/>
                <a:ext cx="3635904" cy="40011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s-ES" sz="2000" dirty="0">
                    <a:solidFill>
                      <a:schemeClr val="tx2">
                        <a:lumMod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Eólica terrestre</a:t>
                </a:r>
                <a:endParaRPr lang="es-ES" sz="2000" b="1" dirty="0">
                  <a:solidFill>
                    <a:schemeClr val="tx2">
                      <a:lumMod val="2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grpSp>
            <p:nvGrpSpPr>
              <p:cNvPr id="21" name="Grupo 20">
                <a:extLst>
                  <a:ext uri="{FF2B5EF4-FFF2-40B4-BE49-F238E27FC236}">
                    <a16:creationId xmlns:a16="http://schemas.microsoft.com/office/drawing/2014/main" id="{2E2F0744-CD88-4A09-BFC0-638B33B270A6}"/>
                  </a:ext>
                </a:extLst>
              </p:cNvPr>
              <p:cNvGrpSpPr/>
              <p:nvPr/>
            </p:nvGrpSpPr>
            <p:grpSpPr>
              <a:xfrm>
                <a:off x="15412931" y="9910412"/>
                <a:ext cx="3635904" cy="1048844"/>
                <a:chOff x="15412931" y="9910412"/>
                <a:chExt cx="3635904" cy="1048844"/>
              </a:xfrm>
            </p:grpSpPr>
            <p:sp>
              <p:nvSpPr>
                <p:cNvPr id="22" name="CuadroTexto 21">
                  <a:extLst>
                    <a:ext uri="{FF2B5EF4-FFF2-40B4-BE49-F238E27FC236}">
                      <a16:creationId xmlns:a16="http://schemas.microsoft.com/office/drawing/2014/main" id="{BFC0D536-8CE5-42B9-9B08-8FF3BCAB4F69}"/>
                    </a:ext>
                  </a:extLst>
                </p:cNvPr>
                <p:cNvSpPr txBox="1"/>
                <p:nvPr/>
              </p:nvSpPr>
              <p:spPr>
                <a:xfrm>
                  <a:off x="15412931" y="9910412"/>
                  <a:ext cx="3635904" cy="400110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Bef>
                      <a:spcPts val="1200"/>
                    </a:spcBef>
                    <a:spcAft>
                      <a:spcPts val="1200"/>
                    </a:spcAft>
                  </a:pPr>
                  <a:r>
                    <a:rPr lang="es-ES" sz="2000" dirty="0">
                      <a:solidFill>
                        <a:schemeClr val="tx2">
                          <a:lumMod val="25000"/>
                        </a:schemeClr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Eólica marina</a:t>
                  </a:r>
                  <a:endParaRPr lang="es-ES" sz="2000" b="1" dirty="0">
                    <a:solidFill>
                      <a:schemeClr val="tx2">
                        <a:lumMod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3" name="CuadroTexto 22">
                  <a:extLst>
                    <a:ext uri="{FF2B5EF4-FFF2-40B4-BE49-F238E27FC236}">
                      <a16:creationId xmlns:a16="http://schemas.microsoft.com/office/drawing/2014/main" id="{C9405255-7E76-4D9A-81C3-AC82E9A2B365}"/>
                    </a:ext>
                  </a:extLst>
                </p:cNvPr>
                <p:cNvSpPr txBox="1"/>
                <p:nvPr/>
              </p:nvSpPr>
              <p:spPr>
                <a:xfrm>
                  <a:off x="15412931" y="10559146"/>
                  <a:ext cx="3635904" cy="40011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Bef>
                      <a:spcPts val="1200"/>
                    </a:spcBef>
                    <a:spcAft>
                      <a:spcPts val="1200"/>
                    </a:spcAft>
                  </a:pPr>
                  <a:r>
                    <a:rPr lang="es-ES" sz="2000" dirty="0">
                      <a:solidFill>
                        <a:schemeClr val="tx2">
                          <a:lumMod val="25000"/>
                        </a:schemeClr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Solar fotovoltaica</a:t>
                  </a:r>
                  <a:endParaRPr lang="es-ES" sz="2000" b="1" dirty="0">
                    <a:solidFill>
                      <a:schemeClr val="tx2">
                        <a:lumMod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cxnSp>
          <p:nvCxnSpPr>
            <p:cNvPr id="18" name="Conector recto de flecha 17">
              <a:extLst>
                <a:ext uri="{FF2B5EF4-FFF2-40B4-BE49-F238E27FC236}">
                  <a16:creationId xmlns:a16="http://schemas.microsoft.com/office/drawing/2014/main" id="{8DF74C52-1F96-4752-8E40-A8DDA57B15EE}"/>
                </a:ext>
              </a:extLst>
            </p:cNvPr>
            <p:cNvCxnSpPr>
              <a:cxnSpLocks/>
              <a:endCxn id="19" idx="1"/>
            </p:cNvCxnSpPr>
            <p:nvPr/>
          </p:nvCxnSpPr>
          <p:spPr>
            <a:xfrm flipV="1">
              <a:off x="4669317" y="8128760"/>
              <a:ext cx="723314" cy="30778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Imagen 30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D98D1B2D-5988-4D71-A341-B5FDEE687097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157" y="1882941"/>
            <a:ext cx="3190647" cy="3889375"/>
          </a:xfrm>
          <a:prstGeom prst="rect">
            <a:avLst/>
          </a:prstGeom>
          <a:noFill/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A2F7A71-433F-454D-A24E-2EBA4F74C0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39154"/>
              </p:ext>
            </p:extLst>
          </p:nvPr>
        </p:nvGraphicFramePr>
        <p:xfrm>
          <a:off x="3941901" y="1677579"/>
          <a:ext cx="3981735" cy="4370421"/>
        </p:xfrm>
        <a:graphic>
          <a:graphicData uri="http://schemas.openxmlformats.org/drawingml/2006/table">
            <a:tbl>
              <a:tblPr firstRow="1" firstCol="1" bandRow="1"/>
              <a:tblGrid>
                <a:gridCol w="1170417">
                  <a:extLst>
                    <a:ext uri="{9D8B030D-6E8A-4147-A177-3AD203B41FA5}">
                      <a16:colId xmlns:a16="http://schemas.microsoft.com/office/drawing/2014/main" val="731734062"/>
                    </a:ext>
                  </a:extLst>
                </a:gridCol>
                <a:gridCol w="934900">
                  <a:extLst>
                    <a:ext uri="{9D8B030D-6E8A-4147-A177-3AD203B41FA5}">
                      <a16:colId xmlns:a16="http://schemas.microsoft.com/office/drawing/2014/main" val="11353370"/>
                    </a:ext>
                  </a:extLst>
                </a:gridCol>
                <a:gridCol w="781565">
                  <a:extLst>
                    <a:ext uri="{9D8B030D-6E8A-4147-A177-3AD203B41FA5}">
                      <a16:colId xmlns:a16="http://schemas.microsoft.com/office/drawing/2014/main" val="3423757922"/>
                    </a:ext>
                  </a:extLst>
                </a:gridCol>
                <a:gridCol w="1094853">
                  <a:extLst>
                    <a:ext uri="{9D8B030D-6E8A-4147-A177-3AD203B41FA5}">
                      <a16:colId xmlns:a16="http://schemas.microsoft.com/office/drawing/2014/main" val="137454181"/>
                    </a:ext>
                  </a:extLst>
                </a:gridCol>
              </a:tblGrid>
              <a:tr h="4098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s-E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Distancia mínima a la costa (km)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717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s-E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Superficie (km</a:t>
                      </a:r>
                      <a:r>
                        <a:rPr lang="es-ES" sz="1000" b="1" baseline="300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s-E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717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s-E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Capacidad (MW)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717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es-ES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Rango batimétrico (m)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71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013501"/>
                  </a:ext>
                </a:extLst>
              </a:tr>
              <a:tr h="218971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de Gran Canaria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8A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862774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402,41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4050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891783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338,05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3380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383238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273,74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58027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209,07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2120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171562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153,69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5585621"/>
                  </a:ext>
                </a:extLst>
              </a:tr>
              <a:tr h="218971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Sureste de Gran Canaria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8A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149076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146,91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1550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067958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116,99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436566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89,33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275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280192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61,17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375 - 1000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126696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36,79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425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755700"/>
                  </a:ext>
                </a:extLst>
              </a:tr>
              <a:tr h="218971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Oeste – Noroeste de Gran Canaria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8A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120190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255,50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756161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221,06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2150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729218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184,41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577315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147,90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 – 1000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966283"/>
                  </a:ext>
                </a:extLst>
              </a:tr>
              <a:tr h="21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116,90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1180</a:t>
                      </a:r>
                      <a:endParaRPr lang="es-ES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 – 1000</a:t>
                      </a:r>
                      <a:endParaRPr lang="es-E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69" marR="595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422003"/>
                  </a:ext>
                </a:extLst>
              </a:tr>
            </a:tbl>
          </a:graphicData>
        </a:graphic>
      </p:graphicFrame>
      <p:sp>
        <p:nvSpPr>
          <p:cNvPr id="32" name="CuadroTexto 31">
            <a:extLst>
              <a:ext uri="{FF2B5EF4-FFF2-40B4-BE49-F238E27FC236}">
                <a16:creationId xmlns:a16="http://schemas.microsoft.com/office/drawing/2014/main" id="{2AF32FBC-EA9B-4672-B2E5-57CC09966D2C}"/>
              </a:ext>
            </a:extLst>
          </p:cNvPr>
          <p:cNvSpPr txBox="1"/>
          <p:nvPr/>
        </p:nvSpPr>
        <p:spPr>
          <a:xfrm>
            <a:off x="7923636" y="1280253"/>
            <a:ext cx="427577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solidFill>
                  <a:srgbClr val="0854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Potencial eólico marino de Gran Canaria con velocidad de viento superior a los 8 m/s a 100 de altura</a:t>
            </a:r>
          </a:p>
        </p:txBody>
      </p:sp>
    </p:spTree>
    <p:extLst>
      <p:ext uri="{BB962C8B-B14F-4D97-AF65-F5344CB8AC3E}">
        <p14:creationId xmlns:p14="http://schemas.microsoft.com/office/powerpoint/2010/main" val="2048781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Parte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2. </a:t>
            </a: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Planificar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08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569259" y="1305672"/>
            <a:ext cx="203409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Font typeface="Arial"/>
              <a:buNone/>
            </a:pPr>
            <a:r>
              <a:rPr lang="en-GB" sz="2000" b="1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ÍNDICE</a:t>
            </a:r>
            <a:endParaRPr dirty="0"/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3592073" y="2342335"/>
            <a:ext cx="286990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Equipo de trabajo</a:t>
            </a:r>
            <a:endParaRPr dirty="0"/>
          </a:p>
        </p:txBody>
      </p:sp>
      <p:sp>
        <p:nvSpPr>
          <p:cNvPr id="112" name="Google Shape;112;p2"/>
          <p:cNvSpPr txBox="1"/>
          <p:nvPr/>
        </p:nvSpPr>
        <p:spPr>
          <a:xfrm>
            <a:off x="3387502" y="1653607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 dirty="0"/>
          </a:p>
        </p:txBody>
      </p:sp>
      <p:sp>
        <p:nvSpPr>
          <p:cNvPr id="113" name="Google Shape;113;p2"/>
          <p:cNvSpPr txBox="1"/>
          <p:nvPr/>
        </p:nvSpPr>
        <p:spPr>
          <a:xfrm>
            <a:off x="6379897" y="2620179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Antecedentes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114" name="Google Shape;114;p2"/>
          <p:cNvSpPr txBox="1"/>
          <p:nvPr/>
        </p:nvSpPr>
        <p:spPr>
          <a:xfrm>
            <a:off x="6379897" y="1617733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4" name="Google Shape;115;p2"/>
          <p:cNvSpPr/>
          <p:nvPr/>
        </p:nvSpPr>
        <p:spPr>
          <a:xfrm>
            <a:off x="2864836" y="4158124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14;p2"/>
          <p:cNvSpPr txBox="1"/>
          <p:nvPr/>
        </p:nvSpPr>
        <p:spPr>
          <a:xfrm>
            <a:off x="9146299" y="1613430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6" name="Google Shape;114;p2"/>
          <p:cNvSpPr txBox="1"/>
          <p:nvPr/>
        </p:nvSpPr>
        <p:spPr>
          <a:xfrm>
            <a:off x="3372433" y="3487002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7" name="Google Shape;114;p2"/>
          <p:cNvSpPr txBox="1"/>
          <p:nvPr/>
        </p:nvSpPr>
        <p:spPr>
          <a:xfrm>
            <a:off x="6330065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8" name="Google Shape;114;p2"/>
          <p:cNvSpPr txBox="1"/>
          <p:nvPr/>
        </p:nvSpPr>
        <p:spPr>
          <a:xfrm>
            <a:off x="9165349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06</a:t>
            </a:r>
            <a:endParaRPr dirty="0"/>
          </a:p>
        </p:txBody>
      </p:sp>
      <p:sp>
        <p:nvSpPr>
          <p:cNvPr id="19" name="Google Shape;113;p2"/>
          <p:cNvSpPr txBox="1"/>
          <p:nvPr/>
        </p:nvSpPr>
        <p:spPr>
          <a:xfrm>
            <a:off x="3592073" y="4506770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Parte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1.-Explorar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0" name="Google Shape;113;p2"/>
          <p:cNvSpPr txBox="1"/>
          <p:nvPr/>
        </p:nvSpPr>
        <p:spPr>
          <a:xfrm>
            <a:off x="6461980" y="4506770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Parte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2.-Planificar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1" name="Google Shape;113;p2"/>
          <p:cNvSpPr txBox="1"/>
          <p:nvPr/>
        </p:nvSpPr>
        <p:spPr>
          <a:xfrm>
            <a:off x="9237298" y="2575094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Estructuración de la agenda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2" name="Google Shape;113;p2"/>
          <p:cNvSpPr txBox="1"/>
          <p:nvPr/>
        </p:nvSpPr>
        <p:spPr>
          <a:xfrm>
            <a:off x="9258003" y="4500298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Resultados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pic>
        <p:nvPicPr>
          <p:cNvPr id="49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B5BEC45-AECD-DBCD-6641-150F30AC7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5" name="Google Shape;115;p2">
            <a:extLst>
              <a:ext uri="{FF2B5EF4-FFF2-40B4-BE49-F238E27FC236}">
                <a16:creationId xmlns:a16="http://schemas.microsoft.com/office/drawing/2014/main" id="{50C6A6EB-3805-E38F-4FE8-41A09E76EFBA}"/>
              </a:ext>
            </a:extLst>
          </p:cNvPr>
          <p:cNvSpPr/>
          <p:nvPr/>
        </p:nvSpPr>
        <p:spPr>
          <a:xfrm>
            <a:off x="2864836" y="3013457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A46C9A3E-9007-44B7-AB99-5E105FB58E8D}"/>
              </a:ext>
            </a:extLst>
          </p:cNvPr>
          <p:cNvGrpSpPr/>
          <p:nvPr/>
        </p:nvGrpSpPr>
        <p:grpSpPr>
          <a:xfrm>
            <a:off x="204003" y="854135"/>
            <a:ext cx="7614117" cy="685204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80B82C2D-693F-431E-92E9-D2B88B49B193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0579AA65-22AD-4135-A2F6-9B851629D51A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olidFill>
              <a:srgbClr val="B14F4F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2 – PLANIFICAR. Modelado de escenarios</a:t>
              </a:r>
            </a:p>
          </p:txBody>
        </p:sp>
      </p:grp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83983704-78B2-4E44-A669-AF4B2E5662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8520673"/>
              </p:ext>
            </p:extLst>
          </p:nvPr>
        </p:nvGraphicFramePr>
        <p:xfrm>
          <a:off x="236120" y="2612067"/>
          <a:ext cx="9486900" cy="3191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id="{3C8B30FB-7547-4AB8-87D6-2076CC1AC703}"/>
              </a:ext>
            </a:extLst>
          </p:cNvPr>
          <p:cNvSpPr/>
          <p:nvPr/>
        </p:nvSpPr>
        <p:spPr>
          <a:xfrm>
            <a:off x="7149816" y="1653133"/>
            <a:ext cx="21595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0" cap="none" spc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Año 2030</a:t>
            </a:r>
          </a:p>
        </p:txBody>
      </p:sp>
    </p:spTree>
    <p:extLst>
      <p:ext uri="{BB962C8B-B14F-4D97-AF65-F5344CB8AC3E}">
        <p14:creationId xmlns:p14="http://schemas.microsoft.com/office/powerpoint/2010/main" val="570042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Resultados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06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09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D6082BE-3602-417E-8EA9-CB28BCE24B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7192042"/>
              </p:ext>
            </p:extLst>
          </p:nvPr>
        </p:nvGraphicFramePr>
        <p:xfrm>
          <a:off x="453176" y="2975929"/>
          <a:ext cx="6175717" cy="228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EE6EB0C1-D111-4291-944C-2DC751B71E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98512" y="1642854"/>
            <a:ext cx="1176162" cy="1310218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EA06FB0B-6BE8-4A6A-B3B9-952AB7E0B260}"/>
              </a:ext>
            </a:extLst>
          </p:cNvPr>
          <p:cNvGrpSpPr/>
          <p:nvPr/>
        </p:nvGrpSpPr>
        <p:grpSpPr>
          <a:xfrm>
            <a:off x="204003" y="854135"/>
            <a:ext cx="7614117" cy="685204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9E88969D-52BB-4C30-A502-B0D0DE5192E8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ctángulo: esquinas redondeadas 4">
              <a:extLst>
                <a:ext uri="{FF2B5EF4-FFF2-40B4-BE49-F238E27FC236}">
                  <a16:creationId xmlns:a16="http://schemas.microsoft.com/office/drawing/2014/main" id="{4E69FF32-CAB3-43AF-BBC2-7D6D6C8B138F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olidFill>
              <a:srgbClr val="B14F4F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2 – PLANIFICAR. PRODUCCIÓN SOLAR</a:t>
              </a:r>
            </a:p>
          </p:txBody>
        </p:sp>
      </p:grp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F576932-FBCD-4BFE-915B-504504771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525438"/>
              </p:ext>
            </p:extLst>
          </p:nvPr>
        </p:nvGraphicFramePr>
        <p:xfrm>
          <a:off x="236120" y="1698149"/>
          <a:ext cx="9592001" cy="1190625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399735">
                  <a:extLst>
                    <a:ext uri="{9D8B030D-6E8A-4147-A177-3AD203B41FA5}">
                      <a16:colId xmlns:a16="http://schemas.microsoft.com/office/drawing/2014/main" val="3962320108"/>
                    </a:ext>
                  </a:extLst>
                </a:gridCol>
                <a:gridCol w="717978">
                  <a:extLst>
                    <a:ext uri="{9D8B030D-6E8A-4147-A177-3AD203B41FA5}">
                      <a16:colId xmlns:a16="http://schemas.microsoft.com/office/drawing/2014/main" val="1634807826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411324681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1120090779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3974017222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1190109773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2247977893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2787555605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1896957852"/>
                    </a:ext>
                  </a:extLst>
                </a:gridCol>
                <a:gridCol w="934286">
                  <a:extLst>
                    <a:ext uri="{9D8B030D-6E8A-4147-A177-3AD203B41FA5}">
                      <a16:colId xmlns:a16="http://schemas.microsoft.com/office/drawing/2014/main" val="1745360104"/>
                    </a:ext>
                  </a:extLst>
                </a:gridCol>
              </a:tblGrid>
              <a:tr h="3905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 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1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2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3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4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5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6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7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Zona 8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TOTAL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6330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Potencia (MW)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10,5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0,6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3,8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47,3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123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55,4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106,7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67,6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414,9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107005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Generación (MWh)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14.019,56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705,77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5.594,39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58.723,57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188.242,77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91.768,96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182.904,55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117.115,71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659.075,29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0215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Horas equivalentes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1.335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1.176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1.472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1.242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1.530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1.656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1.714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1.732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1.589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27025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Factor de capacidad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15%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13%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17%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14%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17%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19%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20%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20%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18%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0057594"/>
                  </a:ext>
                </a:extLst>
              </a:tr>
            </a:tbl>
          </a:graphicData>
        </a:graphic>
      </p:graphicFrame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id="{1545F3E6-B152-C557-A2A3-2E75480074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0326" y="3185398"/>
            <a:ext cx="3872088" cy="256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459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A08F8965-7939-4A2A-B9DC-016E76C85DA2}"/>
              </a:ext>
            </a:extLst>
          </p:cNvPr>
          <p:cNvGrpSpPr/>
          <p:nvPr/>
        </p:nvGrpSpPr>
        <p:grpSpPr>
          <a:xfrm>
            <a:off x="204003" y="854135"/>
            <a:ext cx="7614117" cy="685204"/>
            <a:chOff x="0" y="945429"/>
            <a:chExt cx="7929050" cy="685204"/>
          </a:xfrm>
          <a:scene3d>
            <a:camera prst="orthographicFront"/>
            <a:lightRig rig="chilly" dir="t"/>
          </a:scene3d>
        </p:grpSpPr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C1A8A699-53B7-4962-9F4B-9F4A300F341F}"/>
                </a:ext>
              </a:extLst>
            </p:cNvPr>
            <p:cNvSpPr/>
            <p:nvPr/>
          </p:nvSpPr>
          <p:spPr>
            <a:xfrm>
              <a:off x="0" y="945429"/>
              <a:ext cx="7929050" cy="685204"/>
            </a:xfrm>
            <a:prstGeom prst="roundRect">
              <a:avLst/>
            </a:prstGeom>
            <a:solidFill>
              <a:srgbClr val="8D0101"/>
            </a:solidFill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: esquinas redondeadas 4">
              <a:extLst>
                <a:ext uri="{FF2B5EF4-FFF2-40B4-BE49-F238E27FC236}">
                  <a16:creationId xmlns:a16="http://schemas.microsoft.com/office/drawing/2014/main" id="{5FB1B23D-15A0-454E-A1ED-6897D6F3FA74}"/>
                </a:ext>
              </a:extLst>
            </p:cNvPr>
            <p:cNvSpPr txBox="1"/>
            <p:nvPr/>
          </p:nvSpPr>
          <p:spPr>
            <a:xfrm>
              <a:off x="33445" y="978878"/>
              <a:ext cx="7637049" cy="618306"/>
            </a:xfrm>
            <a:prstGeom prst="rect">
              <a:avLst/>
            </a:prstGeom>
            <a:solidFill>
              <a:srgbClr val="B14F4F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2400" kern="1200" dirty="0"/>
                <a:t>PARTE 2 – PLANIFICAR. PRODUCCIÓN EÓLICA</a:t>
              </a:r>
            </a:p>
          </p:txBody>
        </p:sp>
      </p:grp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FE896A9A-CD44-46FD-A871-A069E8F5A6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9536059"/>
              </p:ext>
            </p:extLst>
          </p:nvPr>
        </p:nvGraphicFramePr>
        <p:xfrm>
          <a:off x="1845544" y="2917294"/>
          <a:ext cx="54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2F71E64-EE88-4699-8804-FF4552B30D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99185"/>
              </p:ext>
            </p:extLst>
          </p:nvPr>
        </p:nvGraphicFramePr>
        <p:xfrm>
          <a:off x="512396" y="1665939"/>
          <a:ext cx="6802804" cy="100012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811604">
                  <a:extLst>
                    <a:ext uri="{9D8B030D-6E8A-4147-A177-3AD203B41FA5}">
                      <a16:colId xmlns:a16="http://schemas.microsoft.com/office/drawing/2014/main" val="948335473"/>
                    </a:ext>
                  </a:extLst>
                </a:gridCol>
                <a:gridCol w="1291789">
                  <a:extLst>
                    <a:ext uri="{9D8B030D-6E8A-4147-A177-3AD203B41FA5}">
                      <a16:colId xmlns:a16="http://schemas.microsoft.com/office/drawing/2014/main" val="3873730686"/>
                    </a:ext>
                  </a:extLst>
                </a:gridCol>
                <a:gridCol w="1233137">
                  <a:extLst>
                    <a:ext uri="{9D8B030D-6E8A-4147-A177-3AD203B41FA5}">
                      <a16:colId xmlns:a16="http://schemas.microsoft.com/office/drawing/2014/main" val="2391253608"/>
                    </a:ext>
                  </a:extLst>
                </a:gridCol>
                <a:gridCol w="1233137">
                  <a:extLst>
                    <a:ext uri="{9D8B030D-6E8A-4147-A177-3AD203B41FA5}">
                      <a16:colId xmlns:a16="http://schemas.microsoft.com/office/drawing/2014/main" val="1285440879"/>
                    </a:ext>
                  </a:extLst>
                </a:gridCol>
                <a:gridCol w="1233137">
                  <a:extLst>
                    <a:ext uri="{9D8B030D-6E8A-4147-A177-3AD203B41FA5}">
                      <a16:colId xmlns:a16="http://schemas.microsoft.com/office/drawing/2014/main" val="427735166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 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Noroeste</a:t>
                      </a:r>
                      <a:endParaRPr lang="es-ES" sz="11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Sureste</a:t>
                      </a:r>
                      <a:endParaRPr lang="es-ES" sz="11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Offshore</a:t>
                      </a:r>
                      <a:endParaRPr lang="es-ES" sz="11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ES" sz="1100" b="1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83198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Potencia instalada (MW)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33,80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346,10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200,00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579,90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9211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Generación (MWh)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95.634</a:t>
                      </a:r>
                      <a:endParaRPr lang="es-ES" b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1.216.195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937.916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2.249.745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698729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Horas equivalentes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2.891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3.514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4.690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3.880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92248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Factor de capacidad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33%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40%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54%</a:t>
                      </a:r>
                      <a:endParaRPr lang="es-E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44%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4884329"/>
                  </a:ext>
                </a:extLst>
              </a:tr>
            </a:tbl>
          </a:graphicData>
        </a:graphic>
      </p:graphicFrame>
      <p:pic>
        <p:nvPicPr>
          <p:cNvPr id="4" name="Imagen 3" descr="Mapa&#10;&#10;Descripción generada automáticamente">
            <a:extLst>
              <a:ext uri="{FF2B5EF4-FFF2-40B4-BE49-F238E27FC236}">
                <a16:creationId xmlns:a16="http://schemas.microsoft.com/office/drawing/2014/main" id="{929B2B61-7D92-2365-AF96-DE560820A6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50104" y="1716714"/>
            <a:ext cx="4144903" cy="304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27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A4807A09-7AA7-4CFC-9080-45F6ED95C7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7559400"/>
              </p:ext>
            </p:extLst>
          </p:nvPr>
        </p:nvGraphicFramePr>
        <p:xfrm>
          <a:off x="212705" y="1636302"/>
          <a:ext cx="11879032" cy="3191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Rectángulo 7">
            <a:extLst>
              <a:ext uri="{FF2B5EF4-FFF2-40B4-BE49-F238E27FC236}">
                <a16:creationId xmlns:a16="http://schemas.microsoft.com/office/drawing/2014/main" id="{797CD896-6A2D-47E5-8BB1-EF99C4CEDAD9}"/>
              </a:ext>
            </a:extLst>
          </p:cNvPr>
          <p:cNvSpPr/>
          <p:nvPr/>
        </p:nvSpPr>
        <p:spPr>
          <a:xfrm>
            <a:off x="8401840" y="973662"/>
            <a:ext cx="21595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0" cap="none" spc="0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Año 2030</a:t>
            </a:r>
          </a:p>
        </p:txBody>
      </p:sp>
    </p:spTree>
    <p:extLst>
      <p:ext uri="{BB962C8B-B14F-4D97-AF65-F5344CB8AC3E}">
        <p14:creationId xmlns:p14="http://schemas.microsoft.com/office/powerpoint/2010/main" val="4332224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4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7" name="Google Shape;53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74" y="5246017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/>
          <p:cNvSpPr txBox="1"/>
          <p:nvPr/>
        </p:nvSpPr>
        <p:spPr>
          <a:xfrm>
            <a:off x="5088211" y="1512256"/>
            <a:ext cx="5420316" cy="277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Gracias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Obrigado</a:t>
            </a:r>
            <a:endParaRPr sz="32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Merci</a:t>
            </a:r>
            <a:r>
              <a:rPr lang="en-GB" sz="32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 Beaucoup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1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dirty="0"/>
          </a:p>
        </p:txBody>
      </p:sp>
      <p:sp>
        <p:nvSpPr>
          <p:cNvPr id="540" name="Google Shape;540;p24"/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2" name="Google Shape;542;p24"/>
          <p:cNvPicPr preferRelativeResize="0"/>
          <p:nvPr/>
        </p:nvPicPr>
        <p:blipFill rotWithShape="1">
          <a:blip r:embed="rId5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FB30012-B0BB-9D52-9714-F77BBE859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Equipo de trabajo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17" name="Grupo 16">
            <a:extLst>
              <a:ext uri="{FF2B5EF4-FFF2-40B4-BE49-F238E27FC236}">
                <a16:creationId xmlns:a16="http://schemas.microsoft.com/office/drawing/2014/main" id="{79D8EFFC-933A-4B0A-96F3-CDA27B40246A}"/>
              </a:ext>
            </a:extLst>
          </p:cNvPr>
          <p:cNvGrpSpPr/>
          <p:nvPr/>
        </p:nvGrpSpPr>
        <p:grpSpPr>
          <a:xfrm>
            <a:off x="1837214" y="428695"/>
            <a:ext cx="9992835" cy="5074291"/>
            <a:chOff x="-1823416" y="187825"/>
            <a:chExt cx="15314262" cy="7199166"/>
          </a:xfrm>
        </p:grpSpPr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6D9BFC64-BA25-4911-99C6-974D778E163E}"/>
                </a:ext>
              </a:extLst>
            </p:cNvPr>
            <p:cNvSpPr txBox="1"/>
            <p:nvPr/>
          </p:nvSpPr>
          <p:spPr>
            <a:xfrm>
              <a:off x="3843284" y="1677082"/>
              <a:ext cx="9545381" cy="523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buClrTx/>
                <a:buFontTx/>
                <a:buNone/>
              </a:pPr>
              <a:r>
                <a:rPr lang="es-ES" sz="1800" b="1" i="1" kern="1200" dirty="0">
                  <a:solidFill>
                    <a:srgbClr val="C00000"/>
                  </a:solidFill>
                  <a:latin typeface="Calibri" panose="020F0502020204030204"/>
                  <a:ea typeface="+mn-ea"/>
                  <a:cs typeface="+mn-cs"/>
                </a:rPr>
                <a:t>GROUP FOR THE RESEARCH ON RENEWABLE ENERGY SYSTEMS</a:t>
              </a:r>
            </a:p>
          </p:txBody>
        </p:sp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AE9DB7A8-CE8A-4357-B651-E1E6EFF8B5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34639"/>
            <a:stretch/>
          </p:blipFill>
          <p:spPr>
            <a:xfrm>
              <a:off x="1215055" y="2727132"/>
              <a:ext cx="11683648" cy="264940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75E33F74-AF4D-4BFF-8BE5-4C044E3F9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prstClr val="black"/>
                <a:srgbClr val="C0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4686355" y="2115283"/>
              <a:ext cx="7859241" cy="481677"/>
            </a:xfrm>
            <a:prstGeom prst="rect">
              <a:avLst/>
            </a:prstGeom>
          </p:spPr>
        </p:pic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CF2D8D7F-F90C-40D1-B63F-106E2405C050}"/>
                </a:ext>
              </a:extLst>
            </p:cNvPr>
            <p:cNvSpPr txBox="1"/>
            <p:nvPr/>
          </p:nvSpPr>
          <p:spPr>
            <a:xfrm>
              <a:off x="-1823416" y="5509358"/>
              <a:ext cx="15314262" cy="187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s-ES" sz="1600" b="1" kern="1200" dirty="0">
                  <a:solidFill>
                    <a:prstClr val="black"/>
                  </a:solidFill>
                  <a:latin typeface="Calibri" panose="020F0502020204030204"/>
                  <a:ea typeface="+mn-ea"/>
                  <a:cs typeface="+mn-cs"/>
                </a:rPr>
                <a:t>Campus Universitario de Tafira</a:t>
              </a:r>
            </a:p>
            <a:p>
              <a:pPr algn="ctr">
                <a:buClrTx/>
                <a:buFontTx/>
                <a:buNone/>
              </a:pPr>
              <a:r>
                <a:rPr lang="es-ES" sz="1600" b="1" kern="1200" dirty="0">
                  <a:solidFill>
                    <a:prstClr val="black"/>
                  </a:solidFill>
                  <a:latin typeface="Calibri" panose="020F0502020204030204"/>
                  <a:ea typeface="+mn-ea"/>
                  <a:cs typeface="+mn-cs"/>
                </a:rPr>
                <a:t>Escuela de Ingenierías Industriales y Civiles</a:t>
              </a:r>
            </a:p>
            <a:p>
              <a:pPr algn="ctr">
                <a:buClrTx/>
                <a:buFontTx/>
                <a:buNone/>
              </a:pPr>
              <a:endParaRPr lang="es-ES" sz="16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  <a:p>
              <a:pPr algn="ctr">
                <a:buClrTx/>
                <a:buFontTx/>
                <a:buNone/>
              </a:pPr>
              <a:r>
                <a:rPr lang="es-ES" sz="1600" b="1" kern="1200" dirty="0">
                  <a:solidFill>
                    <a:prstClr val="black"/>
                  </a:solidFill>
                  <a:latin typeface="Calibri" panose="020F0502020204030204"/>
                  <a:ea typeface="+mn-ea"/>
                  <a:cs typeface="+mn-cs"/>
                </a:rPr>
                <a:t>Dra. Beatriz del Río Gamero: beatriz.delrio@ulpgc.es</a:t>
              </a:r>
            </a:p>
            <a:p>
              <a:pPr algn="ctr">
                <a:buClrTx/>
                <a:buFontTx/>
                <a:buNone/>
              </a:pPr>
              <a:r>
                <a:rPr lang="es-ES" sz="1600" b="1" kern="1200" dirty="0">
                  <a:solidFill>
                    <a:prstClr val="black"/>
                  </a:solidFill>
                  <a:latin typeface="Calibri" panose="020F0502020204030204"/>
                  <a:ea typeface="+mn-ea"/>
                  <a:cs typeface="+mn-cs"/>
                </a:rPr>
                <a:t>Pablo Yánez Rosales: pablo.yanez@ulpgc.es</a:t>
              </a:r>
              <a:endPara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3" name="Picture 2" descr="Escuela de Ingenierías Industriales y Civiles | ULPGC - Universidad de Las  Palmas de Gran Canaria">
              <a:extLst>
                <a:ext uri="{FF2B5EF4-FFF2-40B4-BE49-F238E27FC236}">
                  <a16:creationId xmlns:a16="http://schemas.microsoft.com/office/drawing/2014/main" id="{EAF1DA67-F9B2-4E46-815F-15141406C8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54" y="187825"/>
              <a:ext cx="4067175" cy="1123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2833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Antecedentes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8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BC55F0E3-90D6-41BE-B90E-5D7C95F69CAE}"/>
              </a:ext>
            </a:extLst>
          </p:cNvPr>
          <p:cNvGrpSpPr/>
          <p:nvPr/>
        </p:nvGrpSpPr>
        <p:grpSpPr>
          <a:xfrm>
            <a:off x="153884" y="795255"/>
            <a:ext cx="19779080" cy="5376011"/>
            <a:chOff x="-437641" y="77287"/>
            <a:chExt cx="21971100" cy="6377568"/>
          </a:xfrm>
        </p:grpSpPr>
        <p:sp>
          <p:nvSpPr>
            <p:cNvPr id="9" name="Google Shape;146;g296336387f6_0_9">
              <a:extLst>
                <a:ext uri="{FF2B5EF4-FFF2-40B4-BE49-F238E27FC236}">
                  <a16:creationId xmlns:a16="http://schemas.microsoft.com/office/drawing/2014/main" id="{DF4059BA-26C1-4CD7-AF4E-E65026B90745}"/>
                </a:ext>
              </a:extLst>
            </p:cNvPr>
            <p:cNvSpPr txBox="1">
              <a:spLocks/>
            </p:cNvSpPr>
            <p:nvPr/>
          </p:nvSpPr>
          <p:spPr>
            <a:xfrm>
              <a:off x="-437641" y="77287"/>
              <a:ext cx="21971100" cy="1225200"/>
            </a:xfrm>
            <a:prstGeom prst="rect">
              <a:avLst/>
            </a:prstGeom>
          </p:spPr>
          <p:txBody>
            <a:bodyPr spcFirstLastPara="1" vert="horz" wrap="square" lIns="50800" tIns="50800" rIns="50800" bIns="5080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ts val="0"/>
                </a:spcBef>
                <a:buSzPts val="990"/>
              </a:pPr>
              <a:r>
                <a:rPr lang="es-ES" sz="2800" b="1" dirty="0">
                  <a:solidFill>
                    <a:srgbClr val="8D0101"/>
                  </a:solidFill>
                </a:rPr>
                <a:t>Antecedentes: Transición climática europea</a:t>
              </a:r>
            </a:p>
            <a:p>
              <a:pPr algn="l">
                <a:spcBef>
                  <a:spcPts val="0"/>
                </a:spcBef>
                <a:buSzPts val="990"/>
              </a:pPr>
              <a:endParaRPr lang="es-ES" sz="2800" b="1" dirty="0">
                <a:solidFill>
                  <a:srgbClr val="8D0101"/>
                </a:solidFill>
              </a:endParaRPr>
            </a:p>
          </p:txBody>
        </p:sp>
        <p:pic>
          <p:nvPicPr>
            <p:cNvPr id="10" name="Picture 2" descr="Aprobada la Ley Europea del Clima | Techno Sun - Distribuidor mayorista">
              <a:extLst>
                <a:ext uri="{FF2B5EF4-FFF2-40B4-BE49-F238E27FC236}">
                  <a16:creationId xmlns:a16="http://schemas.microsoft.com/office/drawing/2014/main" id="{C8FDC2E9-0FA2-4AA4-BC67-CDE17C99010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330"/>
            <a:stretch/>
          </p:blipFill>
          <p:spPr bwMode="auto">
            <a:xfrm>
              <a:off x="929576" y="2539775"/>
              <a:ext cx="4716780" cy="2120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Google Shape;139;g25e4fb54308_0_39">
              <a:extLst>
                <a:ext uri="{FF2B5EF4-FFF2-40B4-BE49-F238E27FC236}">
                  <a16:creationId xmlns:a16="http://schemas.microsoft.com/office/drawing/2014/main" id="{74084751-229D-4DC7-9DB6-6FB29DCE56AE}"/>
                </a:ext>
              </a:extLst>
            </p:cNvPr>
            <p:cNvSpPr txBox="1">
              <a:spLocks/>
            </p:cNvSpPr>
            <p:nvPr/>
          </p:nvSpPr>
          <p:spPr>
            <a:xfrm>
              <a:off x="6545580" y="1386751"/>
              <a:ext cx="5351079" cy="6062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txBody>
            <a:bodyPr spcFirstLastPara="1" wrap="square" lIns="50800" tIns="50800" rIns="50800" bIns="50800" anchor="t" anchorCtr="0">
              <a:normAutofit fontScale="2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None/>
              </a:pPr>
              <a:r>
                <a:rPr lang="es-ES" sz="5200" b="1" dirty="0"/>
                <a:t>40% </a:t>
              </a:r>
              <a:r>
                <a:rPr lang="es-ES" sz="5200" dirty="0"/>
                <a:t>de reducción de emisiones GEI (respecto a 1990)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2" name="Google Shape;139;g25e4fb54308_0_39">
              <a:extLst>
                <a:ext uri="{FF2B5EF4-FFF2-40B4-BE49-F238E27FC236}">
                  <a16:creationId xmlns:a16="http://schemas.microsoft.com/office/drawing/2014/main" id="{186C0D5F-7FE8-4A82-AF42-354475A3A46E}"/>
                </a:ext>
              </a:extLst>
            </p:cNvPr>
            <p:cNvSpPr txBox="1">
              <a:spLocks/>
            </p:cNvSpPr>
            <p:nvPr/>
          </p:nvSpPr>
          <p:spPr>
            <a:xfrm>
              <a:off x="6545645" y="2091082"/>
              <a:ext cx="5351079" cy="6062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txBody>
            <a:bodyPr spcFirstLastPara="1" wrap="square" lIns="50800" tIns="50800" rIns="50800" bIns="50800" anchor="t" anchorCtr="0">
              <a:normAutofit fontScale="32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Font typeface="Lato"/>
                <a:buNone/>
              </a:pPr>
              <a:r>
                <a:rPr lang="es-ES" sz="4000" b="1" dirty="0"/>
                <a:t>32% </a:t>
              </a:r>
              <a:r>
                <a:rPr lang="es-ES" sz="4000" dirty="0"/>
                <a:t>de penetración de Energía Renovable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3" name="Google Shape;139;g25e4fb54308_0_39">
              <a:extLst>
                <a:ext uri="{FF2B5EF4-FFF2-40B4-BE49-F238E27FC236}">
                  <a16:creationId xmlns:a16="http://schemas.microsoft.com/office/drawing/2014/main" id="{76776349-BB54-467F-A6C2-66ED8960165F}"/>
                </a:ext>
              </a:extLst>
            </p:cNvPr>
            <p:cNvSpPr txBox="1">
              <a:spLocks/>
            </p:cNvSpPr>
            <p:nvPr/>
          </p:nvSpPr>
          <p:spPr>
            <a:xfrm>
              <a:off x="6545644" y="2794891"/>
              <a:ext cx="5351079" cy="6062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txBody>
            <a:bodyPr spcFirstLastPara="1" wrap="square" lIns="50800" tIns="50800" rIns="50800" bIns="50800" anchor="t" anchorCtr="0">
              <a:normAutofit fontScale="2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Font typeface="Lato"/>
                <a:buNone/>
              </a:pPr>
              <a:r>
                <a:rPr lang="es-ES" sz="5200" b="1" dirty="0"/>
                <a:t>32,5%</a:t>
              </a:r>
              <a:r>
                <a:rPr lang="es-ES" sz="5200" dirty="0"/>
                <a:t> de mejora de la eficiencia energética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4" name="Abrir llave 13">
              <a:extLst>
                <a:ext uri="{FF2B5EF4-FFF2-40B4-BE49-F238E27FC236}">
                  <a16:creationId xmlns:a16="http://schemas.microsoft.com/office/drawing/2014/main" id="{13A3693D-87F8-4A6E-971C-25FD4E12CBFE}"/>
                </a:ext>
              </a:extLst>
            </p:cNvPr>
            <p:cNvSpPr/>
            <p:nvPr/>
          </p:nvSpPr>
          <p:spPr>
            <a:xfrm>
              <a:off x="5989320" y="1214629"/>
              <a:ext cx="441960" cy="2215234"/>
            </a:xfrm>
            <a:prstGeom prst="leftBrace">
              <a:avLst/>
            </a:prstGeom>
            <a:ln w="28575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cxnSp>
          <p:nvCxnSpPr>
            <p:cNvPr id="15" name="Conector: angular 14">
              <a:extLst>
                <a:ext uri="{FF2B5EF4-FFF2-40B4-BE49-F238E27FC236}">
                  <a16:creationId xmlns:a16="http://schemas.microsoft.com/office/drawing/2014/main" id="{C1924100-E75B-4911-ADFA-E27FE9A94862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 rot="10800000" flipV="1">
              <a:off x="3287966" y="2293619"/>
              <a:ext cx="2587054" cy="246156"/>
            </a:xfrm>
            <a:prstGeom prst="bentConnector2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Conector: angular 15">
              <a:extLst>
                <a:ext uri="{FF2B5EF4-FFF2-40B4-BE49-F238E27FC236}">
                  <a16:creationId xmlns:a16="http://schemas.microsoft.com/office/drawing/2014/main" id="{BAE8BFF6-8F12-4EC6-A480-30D6C5A38C89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 rot="16200000" flipH="1">
              <a:off x="4200947" y="3747170"/>
              <a:ext cx="646793" cy="2472755"/>
            </a:xfrm>
            <a:prstGeom prst="bentConnector2">
              <a:avLst/>
            </a:prstGeom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A27C0DFE-200E-4BC9-BBD1-BE42824EB881}"/>
                </a:ext>
              </a:extLst>
            </p:cNvPr>
            <p:cNvSpPr txBox="1"/>
            <p:nvPr/>
          </p:nvSpPr>
          <p:spPr>
            <a:xfrm>
              <a:off x="3287966" y="4545612"/>
              <a:ext cx="31089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 </a:t>
              </a:r>
            </a:p>
            <a:p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«Objetivo 55» </a:t>
              </a:r>
            </a:p>
            <a:p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«</a:t>
              </a:r>
              <a:r>
                <a:rPr lang="es-ES" sz="1400" b="0" i="0" dirty="0" err="1">
                  <a:solidFill>
                    <a:srgbClr val="000000"/>
                  </a:solidFill>
                  <a:effectLst/>
                  <a:latin typeface="Aptos"/>
                </a:rPr>
                <a:t>REPowerEU</a:t>
              </a:r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»</a:t>
              </a:r>
              <a:endParaRPr lang="es-ES" sz="1400" dirty="0"/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28610E0B-06BC-4AC2-9FA5-65D64E064F0B}"/>
                </a:ext>
              </a:extLst>
            </p:cNvPr>
            <p:cNvSpPr txBox="1"/>
            <p:nvPr/>
          </p:nvSpPr>
          <p:spPr>
            <a:xfrm>
              <a:off x="4540293" y="4352373"/>
              <a:ext cx="31089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b="1" i="0" dirty="0">
                  <a:solidFill>
                    <a:schemeClr val="bg1"/>
                  </a:solidFill>
                  <a:effectLst/>
                  <a:latin typeface="Aptos"/>
                </a:rPr>
                <a:t>29/07/2021</a:t>
              </a:r>
              <a:endParaRPr lang="es-E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Google Shape;139;g25e4fb54308_0_39">
              <a:extLst>
                <a:ext uri="{FF2B5EF4-FFF2-40B4-BE49-F238E27FC236}">
                  <a16:creationId xmlns:a16="http://schemas.microsoft.com/office/drawing/2014/main" id="{5688BEA5-0AC4-40DF-BDB4-17A8B583527A}"/>
                </a:ext>
              </a:extLst>
            </p:cNvPr>
            <p:cNvSpPr txBox="1">
              <a:spLocks/>
            </p:cNvSpPr>
            <p:nvPr/>
          </p:nvSpPr>
          <p:spPr>
            <a:xfrm>
              <a:off x="6545644" y="4158251"/>
              <a:ext cx="5351079" cy="6326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txBody>
            <a:bodyPr spcFirstLastPara="1" wrap="square" lIns="50800" tIns="50800" rIns="50800" bIns="50800" anchor="t" anchorCtr="0">
              <a:normAutofit fontScale="2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Font typeface="Lato"/>
                <a:buNone/>
              </a:pPr>
              <a:r>
                <a:rPr lang="es-ES" sz="5200" b="1" dirty="0"/>
                <a:t>55% </a:t>
              </a:r>
              <a:r>
                <a:rPr lang="es-ES" sz="5200" dirty="0"/>
                <a:t>de reducción de emisiones GEI (respecto a 1990)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21" name="Google Shape;139;g25e4fb54308_0_39">
              <a:extLst>
                <a:ext uri="{FF2B5EF4-FFF2-40B4-BE49-F238E27FC236}">
                  <a16:creationId xmlns:a16="http://schemas.microsoft.com/office/drawing/2014/main" id="{8BA1268D-0548-492D-A154-E90B6303E2E7}"/>
                </a:ext>
              </a:extLst>
            </p:cNvPr>
            <p:cNvSpPr txBox="1">
              <a:spLocks/>
            </p:cNvSpPr>
            <p:nvPr/>
          </p:nvSpPr>
          <p:spPr>
            <a:xfrm>
              <a:off x="6547069" y="4878456"/>
              <a:ext cx="5349654" cy="73288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txBody>
            <a:bodyPr spcFirstLastPara="1" wrap="square" lIns="50800" tIns="50800" rIns="50800" bIns="50800" anchor="t" anchorCtr="0">
              <a:normAutofit fontScale="2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Font typeface="Lato"/>
                <a:buNone/>
              </a:pPr>
              <a:r>
                <a:rPr lang="es-ES" sz="5200" b="1" dirty="0"/>
                <a:t>42,5% de </a:t>
              </a:r>
              <a:r>
                <a:rPr lang="es-ES" sz="5200" dirty="0"/>
                <a:t>penetración de Energía Renovable sobre el consumo total de energía final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22" name="Google Shape;139;g25e4fb54308_0_39">
              <a:extLst>
                <a:ext uri="{FF2B5EF4-FFF2-40B4-BE49-F238E27FC236}">
                  <a16:creationId xmlns:a16="http://schemas.microsoft.com/office/drawing/2014/main" id="{DA9450D9-8048-4A2B-9D84-1E6665BE1557}"/>
                </a:ext>
              </a:extLst>
            </p:cNvPr>
            <p:cNvSpPr txBox="1">
              <a:spLocks/>
            </p:cNvSpPr>
            <p:nvPr/>
          </p:nvSpPr>
          <p:spPr>
            <a:xfrm>
              <a:off x="6545645" y="5698939"/>
              <a:ext cx="5349654" cy="66920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000"/>
              </a:solidFill>
            </a:ln>
          </p:spPr>
          <p:txBody>
            <a:bodyPr spcFirstLastPara="1" wrap="square" lIns="50800" tIns="50800" rIns="50800" bIns="50800" anchor="t" anchorCtr="0">
              <a:normAutofit fontScale="2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Font typeface="Lato"/>
                <a:buNone/>
              </a:pPr>
              <a:r>
                <a:rPr lang="es-ES" sz="5200" b="1" dirty="0"/>
                <a:t>38% </a:t>
              </a:r>
              <a:r>
                <a:rPr lang="es-ES" sz="5200" dirty="0"/>
                <a:t>de mejora de la eficiencia energética en energía final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23" name="Abrir llave 22">
              <a:extLst>
                <a:ext uri="{FF2B5EF4-FFF2-40B4-BE49-F238E27FC236}">
                  <a16:creationId xmlns:a16="http://schemas.microsoft.com/office/drawing/2014/main" id="{846503D8-D989-45C5-B020-B87529CE88C7}"/>
                </a:ext>
              </a:extLst>
            </p:cNvPr>
            <p:cNvSpPr/>
            <p:nvPr/>
          </p:nvSpPr>
          <p:spPr>
            <a:xfrm>
              <a:off x="6010416" y="4159032"/>
              <a:ext cx="441960" cy="2295823"/>
            </a:xfrm>
            <a:prstGeom prst="leftBrace">
              <a:avLst/>
            </a:prstGeom>
            <a:ln w="28575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1196499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84ED1D78-DA78-44DC-9AEA-5D724671BAF1}"/>
              </a:ext>
            </a:extLst>
          </p:cNvPr>
          <p:cNvGrpSpPr/>
          <p:nvPr/>
        </p:nvGrpSpPr>
        <p:grpSpPr>
          <a:xfrm>
            <a:off x="0" y="514838"/>
            <a:ext cx="21971100" cy="4745397"/>
            <a:chOff x="0" y="683706"/>
            <a:chExt cx="21971100" cy="4745397"/>
          </a:xfrm>
        </p:grpSpPr>
        <p:sp>
          <p:nvSpPr>
            <p:cNvPr id="8" name="Google Shape;146;g296336387f6_0_9">
              <a:extLst>
                <a:ext uri="{FF2B5EF4-FFF2-40B4-BE49-F238E27FC236}">
                  <a16:creationId xmlns:a16="http://schemas.microsoft.com/office/drawing/2014/main" id="{8F6B6AC3-7FD0-4492-810E-4553CC24696C}"/>
                </a:ext>
              </a:extLst>
            </p:cNvPr>
            <p:cNvSpPr txBox="1">
              <a:spLocks/>
            </p:cNvSpPr>
            <p:nvPr/>
          </p:nvSpPr>
          <p:spPr>
            <a:xfrm>
              <a:off x="0" y="683706"/>
              <a:ext cx="21971100" cy="1225200"/>
            </a:xfrm>
            <a:prstGeom prst="rect">
              <a:avLst/>
            </a:prstGeom>
          </p:spPr>
          <p:txBody>
            <a:bodyPr spcFirstLastPara="1" vert="horz" wrap="square" lIns="50800" tIns="50800" rIns="50800" bIns="5080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ts val="0"/>
                </a:spcBef>
                <a:buSzPts val="990"/>
              </a:pPr>
              <a:r>
                <a:rPr lang="es-ES" sz="2800" b="1" dirty="0">
                  <a:solidFill>
                    <a:srgbClr val="8D0101"/>
                  </a:solidFill>
                </a:rPr>
                <a:t>Antecedentes. Transición energética nacional</a:t>
              </a:r>
            </a:p>
          </p:txBody>
        </p:sp>
        <p:sp>
          <p:nvSpPr>
            <p:cNvPr id="9" name="Google Shape;139;g25e4fb54308_0_39">
              <a:extLst>
                <a:ext uri="{FF2B5EF4-FFF2-40B4-BE49-F238E27FC236}">
                  <a16:creationId xmlns:a16="http://schemas.microsoft.com/office/drawing/2014/main" id="{66A7B993-74A1-4B34-A82B-C0D294197B63}"/>
                </a:ext>
              </a:extLst>
            </p:cNvPr>
            <p:cNvSpPr txBox="1">
              <a:spLocks/>
            </p:cNvSpPr>
            <p:nvPr/>
          </p:nvSpPr>
          <p:spPr>
            <a:xfrm>
              <a:off x="196265" y="2492754"/>
              <a:ext cx="5434617" cy="70035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4064"/>
              </a:solidFill>
            </a:ln>
          </p:spPr>
          <p:txBody>
            <a:bodyPr spcFirstLastPara="1" wrap="square" lIns="50800" tIns="50800" rIns="50800" bIns="50800" anchor="t" anchorCtr="0">
              <a:normAutofit fontScale="92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None/>
              </a:pPr>
              <a:r>
                <a:rPr lang="es-ES" sz="1600" dirty="0"/>
                <a:t>Ley de Cambio Climático y Transición Energética de Canarias </a:t>
              </a:r>
              <a:r>
                <a:rPr lang="es-ES" sz="1600" b="1" dirty="0"/>
                <a:t>(Ley 6/2022)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0" name="Google Shape;139;g25e4fb54308_0_39">
              <a:extLst>
                <a:ext uri="{FF2B5EF4-FFF2-40B4-BE49-F238E27FC236}">
                  <a16:creationId xmlns:a16="http://schemas.microsoft.com/office/drawing/2014/main" id="{ADA7845A-D8F8-4C01-927E-4B64C36F8538}"/>
                </a:ext>
              </a:extLst>
            </p:cNvPr>
            <p:cNvSpPr txBox="1">
              <a:spLocks/>
            </p:cNvSpPr>
            <p:nvPr/>
          </p:nvSpPr>
          <p:spPr>
            <a:xfrm>
              <a:off x="196265" y="1642857"/>
              <a:ext cx="5434617" cy="68298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8544B"/>
              </a:solidFill>
            </a:ln>
          </p:spPr>
          <p:txBody>
            <a:bodyPr spcFirstLastPara="1" wrap="square" lIns="50800" tIns="50800" rIns="50800" bIns="50800" anchor="t" anchorCtr="0">
              <a:normAutofit fontScale="92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None/>
              </a:pPr>
              <a:r>
                <a:rPr lang="es-ES" sz="1600" dirty="0"/>
                <a:t>Ley de Cambio Climático y Transición Energética de España </a:t>
              </a:r>
              <a:r>
                <a:rPr lang="es-ES" sz="1600" b="1" dirty="0"/>
                <a:t>(Ley 7/2021)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1" name="Google Shape;139;g25e4fb54308_0_39">
              <a:extLst>
                <a:ext uri="{FF2B5EF4-FFF2-40B4-BE49-F238E27FC236}">
                  <a16:creationId xmlns:a16="http://schemas.microsoft.com/office/drawing/2014/main" id="{54856015-D0B4-420A-A49C-8D5BD4612BD9}"/>
                </a:ext>
              </a:extLst>
            </p:cNvPr>
            <p:cNvSpPr txBox="1">
              <a:spLocks/>
            </p:cNvSpPr>
            <p:nvPr/>
          </p:nvSpPr>
          <p:spPr>
            <a:xfrm>
              <a:off x="7368540" y="1642856"/>
              <a:ext cx="4483032" cy="68298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8544B"/>
              </a:solidFill>
            </a:ln>
          </p:spPr>
          <p:txBody>
            <a:bodyPr spcFirstLastPara="1" wrap="square" lIns="50800" tIns="50800" rIns="50800" bIns="508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None/>
              </a:pPr>
              <a:r>
                <a:rPr lang="es-ES" sz="1500" dirty="0"/>
                <a:t>Descarbonización de la economía española a </a:t>
              </a:r>
              <a:r>
                <a:rPr lang="es-ES" sz="1500" b="1" dirty="0"/>
                <a:t>2050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2" name="Google Shape;139;g25e4fb54308_0_39">
              <a:extLst>
                <a:ext uri="{FF2B5EF4-FFF2-40B4-BE49-F238E27FC236}">
                  <a16:creationId xmlns:a16="http://schemas.microsoft.com/office/drawing/2014/main" id="{2D11D732-72F0-4C5D-8AEF-F4D975819D0C}"/>
                </a:ext>
              </a:extLst>
            </p:cNvPr>
            <p:cNvSpPr txBox="1">
              <a:spLocks/>
            </p:cNvSpPr>
            <p:nvPr/>
          </p:nvSpPr>
          <p:spPr>
            <a:xfrm>
              <a:off x="7368540" y="2492754"/>
              <a:ext cx="4483032" cy="70035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txBody>
            <a:bodyPr spcFirstLastPara="1" wrap="square" lIns="50800" tIns="50800" rIns="50800" bIns="508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buFont typeface="Lato"/>
                <a:buNone/>
              </a:pPr>
              <a:r>
                <a:rPr lang="es-ES" sz="1400" dirty="0"/>
                <a:t>Alcanzar la neutralidad en carbono en </a:t>
              </a:r>
              <a:r>
                <a:rPr lang="es-ES" sz="1400" b="1" dirty="0"/>
                <a:t>2040</a:t>
              </a:r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3" name="Google Shape;139;g25e4fb54308_0_39">
              <a:extLst>
                <a:ext uri="{FF2B5EF4-FFF2-40B4-BE49-F238E27FC236}">
                  <a16:creationId xmlns:a16="http://schemas.microsoft.com/office/drawing/2014/main" id="{7582BA2D-CF12-4921-88F9-F95C36AB7BD6}"/>
                </a:ext>
              </a:extLst>
            </p:cNvPr>
            <p:cNvSpPr txBox="1">
              <a:spLocks/>
            </p:cNvSpPr>
            <p:nvPr/>
          </p:nvSpPr>
          <p:spPr>
            <a:xfrm>
              <a:off x="196268" y="3299346"/>
              <a:ext cx="5280977" cy="7313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E7800"/>
              </a:solidFill>
            </a:ln>
          </p:spPr>
          <p:txBody>
            <a:bodyPr spcFirstLastPara="1" wrap="square" lIns="50800" tIns="50800" rIns="50800" bIns="508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lnSpc>
                  <a:spcPct val="70000"/>
                </a:lnSpc>
                <a:buNone/>
              </a:pPr>
              <a:r>
                <a:rPr lang="es-ES" sz="1500" dirty="0"/>
                <a:t>Plan Nacional Integrado de Energía y Clima (PNIEC) </a:t>
              </a:r>
              <a:r>
                <a:rPr lang="es-ES" sz="1500" b="1" dirty="0"/>
                <a:t>20/01/2020</a:t>
              </a:r>
            </a:p>
            <a:p>
              <a:pPr marL="0" indent="0" algn="ctr">
                <a:lnSpc>
                  <a:spcPct val="70000"/>
                </a:lnSpc>
                <a:buNone/>
              </a:pPr>
              <a:endParaRPr lang="es-ES" sz="1500" dirty="0"/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EDF507BB-CF07-4AC9-9921-7BFD6A884C7E}"/>
                </a:ext>
              </a:extLst>
            </p:cNvPr>
            <p:cNvCxnSpPr>
              <a:cxnSpLocks/>
              <a:stCxn id="10" idx="3"/>
              <a:endCxn id="11" idx="1"/>
            </p:cNvCxnSpPr>
            <p:nvPr/>
          </p:nvCxnSpPr>
          <p:spPr>
            <a:xfrm flipV="1">
              <a:off x="5630882" y="1984347"/>
              <a:ext cx="1737658" cy="1"/>
            </a:xfrm>
            <a:prstGeom prst="straightConnector1">
              <a:avLst/>
            </a:prstGeom>
            <a:ln w="38100">
              <a:solidFill>
                <a:srgbClr val="08544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de flecha 14">
              <a:extLst>
                <a:ext uri="{FF2B5EF4-FFF2-40B4-BE49-F238E27FC236}">
                  <a16:creationId xmlns:a16="http://schemas.microsoft.com/office/drawing/2014/main" id="{0A685DAD-1129-4F5E-BB69-42FB5FA84DDB}"/>
                </a:ext>
              </a:extLst>
            </p:cNvPr>
            <p:cNvCxnSpPr>
              <a:cxnSpLocks/>
              <a:stCxn id="9" idx="3"/>
              <a:endCxn id="12" idx="1"/>
            </p:cNvCxnSpPr>
            <p:nvPr/>
          </p:nvCxnSpPr>
          <p:spPr>
            <a:xfrm>
              <a:off x="5630882" y="2842933"/>
              <a:ext cx="1737658" cy="1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Google Shape;139;g25e4fb54308_0_39">
              <a:extLst>
                <a:ext uri="{FF2B5EF4-FFF2-40B4-BE49-F238E27FC236}">
                  <a16:creationId xmlns:a16="http://schemas.microsoft.com/office/drawing/2014/main" id="{C3901015-1C29-48DF-ACB8-27DFC96B0F29}"/>
                </a:ext>
              </a:extLst>
            </p:cNvPr>
            <p:cNvSpPr txBox="1">
              <a:spLocks/>
            </p:cNvSpPr>
            <p:nvPr/>
          </p:nvSpPr>
          <p:spPr>
            <a:xfrm>
              <a:off x="196266" y="4049269"/>
              <a:ext cx="5280977" cy="136078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E7800"/>
              </a:solidFill>
            </a:ln>
          </p:spPr>
          <p:txBody>
            <a:bodyPr spcFirstLastPara="1" wrap="square" lIns="50800" tIns="50800" rIns="50800" bIns="508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88011" indent="0" algn="l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s-ES" sz="1400" dirty="0">
                  <a:latin typeface="Aptos"/>
                </a:rPr>
                <a:t>23% de reducción de GEI respecto a 1990</a:t>
              </a:r>
              <a:br>
                <a:rPr lang="es-ES" sz="1400" dirty="0">
                  <a:latin typeface="Aptos"/>
                </a:rPr>
              </a:br>
              <a:r>
                <a:rPr lang="es-ES" sz="1400" dirty="0">
                  <a:latin typeface="Aptos"/>
                </a:rPr>
                <a:t>42% de renovables sobre el uso final de la energía</a:t>
              </a:r>
              <a:br>
                <a:rPr lang="es-ES" sz="1400" dirty="0">
                  <a:latin typeface="Aptos"/>
                </a:rPr>
              </a:br>
              <a:r>
                <a:rPr lang="es-ES" sz="1400" dirty="0">
                  <a:latin typeface="Aptos"/>
                </a:rPr>
                <a:t>40% de mejora de la eficiencia energética en energía final</a:t>
              </a:r>
              <a:br>
                <a:rPr lang="es-ES" sz="1400" dirty="0">
                  <a:latin typeface="Aptos"/>
                </a:rPr>
              </a:br>
              <a:r>
                <a:rPr lang="es-ES" sz="1400" dirty="0">
                  <a:latin typeface="Aptos"/>
                </a:rPr>
                <a:t>74% de energía renovable en la generación eléctrica</a:t>
              </a:r>
              <a:endParaRPr lang="es-ES" sz="1400" b="0" i="0" dirty="0">
                <a:solidFill>
                  <a:srgbClr val="000000"/>
                </a:solidFill>
                <a:effectLst/>
                <a:latin typeface="Aptos"/>
              </a:endParaRPr>
            </a:p>
          </p:txBody>
        </p:sp>
        <p:sp>
          <p:nvSpPr>
            <p:cNvPr id="17" name="Google Shape;139;g25e4fb54308_0_39">
              <a:extLst>
                <a:ext uri="{FF2B5EF4-FFF2-40B4-BE49-F238E27FC236}">
                  <a16:creationId xmlns:a16="http://schemas.microsoft.com/office/drawing/2014/main" id="{37D68DEF-8E1F-459A-A0B5-6213BF138902}"/>
                </a:ext>
              </a:extLst>
            </p:cNvPr>
            <p:cNvSpPr txBox="1">
              <a:spLocks/>
            </p:cNvSpPr>
            <p:nvPr/>
          </p:nvSpPr>
          <p:spPr>
            <a:xfrm>
              <a:off x="6094773" y="3318395"/>
              <a:ext cx="5935498" cy="7313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1" wrap="square" lIns="50800" tIns="50800" rIns="50800" bIns="508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0" indent="0" algn="ctr">
                <a:lnSpc>
                  <a:spcPct val="70000"/>
                </a:lnSpc>
                <a:buNone/>
              </a:pPr>
              <a:r>
                <a:rPr lang="es-ES" sz="1500" dirty="0"/>
                <a:t>BORRADOR: Plan Nacional Integrado de Energía y Clima (PNIEC) </a:t>
              </a:r>
              <a:r>
                <a:rPr lang="es-ES" sz="1500" b="1" dirty="0"/>
                <a:t>Junio de 2023 (</a:t>
              </a:r>
              <a:r>
                <a:rPr lang="es-ES" sz="1500" b="1" i="1" dirty="0"/>
                <a:t>Proceso de consulta pública)</a:t>
              </a:r>
            </a:p>
            <a:p>
              <a:pPr marL="0" indent="0" algn="ctr">
                <a:lnSpc>
                  <a:spcPct val="70000"/>
                </a:lnSpc>
                <a:buNone/>
              </a:pPr>
              <a:endParaRPr lang="es-ES" sz="1500" dirty="0"/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  <p:sp>
          <p:nvSpPr>
            <p:cNvPr id="18" name="Google Shape;139;g25e4fb54308_0_39">
              <a:extLst>
                <a:ext uri="{FF2B5EF4-FFF2-40B4-BE49-F238E27FC236}">
                  <a16:creationId xmlns:a16="http://schemas.microsoft.com/office/drawing/2014/main" id="{96610894-0A62-47EA-ABEF-A76BCAF19FB7}"/>
                </a:ext>
              </a:extLst>
            </p:cNvPr>
            <p:cNvSpPr txBox="1">
              <a:spLocks/>
            </p:cNvSpPr>
            <p:nvPr/>
          </p:nvSpPr>
          <p:spPr>
            <a:xfrm>
              <a:off x="6094771" y="4068318"/>
              <a:ext cx="5935500" cy="1360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E7800"/>
              </a:solidFill>
            </a:ln>
          </p:spPr>
          <p:txBody>
            <a:bodyPr spcFirstLastPara="1" wrap="square" lIns="50800" tIns="50800" rIns="50800" bIns="50800" anchor="t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1pPr>
              <a:lvl2pPr marL="914400" marR="0" lvl="1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2pPr>
              <a:lvl3pPr marL="1371600" marR="0" lvl="2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3pPr>
              <a:lvl4pPr marL="1828800" marR="0" lvl="3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4pPr>
              <a:lvl5pPr marL="2286000" marR="0" lvl="4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5pPr>
              <a:lvl6pPr marL="2743200" marR="0" lvl="5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6pPr>
              <a:lvl7pPr marL="3200400" marR="0" lvl="6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7pPr>
              <a:lvl8pPr marL="3657600" marR="0" lvl="7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8pPr>
              <a:lvl9pPr marL="4114800" marR="0" lvl="8" indent="-369189" algn="l" rtl="0">
                <a:lnSpc>
                  <a:spcPct val="90000"/>
                </a:lnSpc>
                <a:spcBef>
                  <a:spcPts val="2000"/>
                </a:spcBef>
                <a:spcAft>
                  <a:spcPts val="0"/>
                </a:spcAft>
                <a:buClr>
                  <a:srgbClr val="000000"/>
                </a:buClr>
                <a:buSzPts val="2214"/>
                <a:buFont typeface="Lato"/>
                <a:buChar char="•"/>
                <a:defRPr sz="2700" b="0" i="0" u="none" strike="noStrike" cap="none">
                  <a:solidFill>
                    <a:srgbClr val="000000"/>
                  </a:solidFill>
                  <a:latin typeface="Lato"/>
                  <a:ea typeface="Lato"/>
                  <a:cs typeface="Lato"/>
                  <a:sym typeface="Lato"/>
                </a:defRPr>
              </a:lvl9pPr>
            </a:lstStyle>
            <a:p>
              <a:pPr marL="88011" indent="0" algn="l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s-ES" sz="1400" dirty="0">
                  <a:latin typeface="Aptos"/>
                </a:rPr>
                <a:t>32% de reducción de GEI respecto a 1990</a:t>
              </a:r>
              <a:br>
                <a:rPr lang="es-ES" sz="1400" dirty="0">
                  <a:latin typeface="Aptos"/>
                </a:rPr>
              </a:br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48% de renovables sobre el uso final de la energía</a:t>
              </a:r>
              <a:b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</a:br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44% de mejora de la eficiencia energética en energía final</a:t>
              </a:r>
              <a:b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</a:br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81% de energía renovable en la generación eléctrica</a:t>
              </a:r>
              <a:b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</a:br>
              <a:r>
                <a:rPr lang="es-ES" sz="1400" b="0" i="0" dirty="0">
                  <a:solidFill>
                    <a:srgbClr val="000000"/>
                  </a:solidFill>
                  <a:effectLst/>
                  <a:latin typeface="Aptos"/>
                </a:rPr>
                <a:t>Reducción de la dependencia energética hasta un 51%</a:t>
              </a:r>
            </a:p>
            <a:p>
              <a:pPr marL="0" indent="0" algn="ctr">
                <a:lnSpc>
                  <a:spcPct val="70000"/>
                </a:lnSpc>
                <a:buNone/>
              </a:pPr>
              <a:endParaRPr lang="es-ES" sz="1500" dirty="0"/>
            </a:p>
            <a:p>
              <a:pPr marL="0" indent="0" algn="ctr">
                <a:buFont typeface="Lato"/>
                <a:buNone/>
              </a:pPr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1281733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Estructuración de la Agenda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49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1BEFEDA-8563-4BF5-9241-FCE4FDD71B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1946" y="976681"/>
            <a:ext cx="2821368" cy="4027450"/>
          </a:xfrm>
          <a:prstGeom prst="rect">
            <a:avLst/>
          </a:prstGeom>
        </p:spPr>
      </p:pic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431D8DDF-DBB2-4D7B-A98A-AF664D7E3A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4873441"/>
              </p:ext>
            </p:extLst>
          </p:nvPr>
        </p:nvGraphicFramePr>
        <p:xfrm>
          <a:off x="5076099" y="1479529"/>
          <a:ext cx="6858313" cy="4694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3208831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1363</Words>
  <Application>Microsoft Office PowerPoint</Application>
  <PresentationFormat>Panorámica</PresentationFormat>
  <Paragraphs>385</Paragraphs>
  <Slides>25</Slides>
  <Notes>25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3" baseType="lpstr">
      <vt:lpstr>Calibri</vt:lpstr>
      <vt:lpstr>Lato</vt:lpstr>
      <vt:lpstr>Aptos</vt:lpstr>
      <vt:lpstr>Arial</vt:lpstr>
      <vt:lpstr>Fira Sans Extra Condensed Medium</vt:lpstr>
      <vt:lpstr>Roboto Slab</vt:lpstr>
      <vt:lpstr>Helvetica Neue</vt:lpstr>
      <vt:lpstr>Tema de Office</vt:lpstr>
      <vt:lpstr>Sistema de observación meteorológica y oceánica como herramienta para el fomento de la resiliencia y adaptación al cambio climático en el espacio de cooperación (MAC-CLIMA) </vt:lpstr>
      <vt:lpstr>ÍNDICE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Meteorological and Oceanic Observation System as a Tool to Promote Resilience and Adaptation to Climate Change in the Cooperation Space (MAC-CLIMA)</dc:title>
  <dc:creator>Usuario de Microsoft Office</dc:creator>
  <cp:lastModifiedBy>Beatriz Del Río Gamero</cp:lastModifiedBy>
  <cp:revision>102</cp:revision>
  <dcterms:created xsi:type="dcterms:W3CDTF">2020-02-25T12:45:58Z</dcterms:created>
  <dcterms:modified xsi:type="dcterms:W3CDTF">2023-12-12T21:59:13Z</dcterms:modified>
</cp:coreProperties>
</file>